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8" r:id="rId8"/>
    <p:sldId id="261" r:id="rId9"/>
    <p:sldId id="283" r:id="rId10"/>
    <p:sldId id="264" r:id="rId11"/>
    <p:sldId id="266" r:id="rId12"/>
    <p:sldId id="28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50" d="100"/>
          <a:sy n="50" d="100"/>
        </p:scale>
        <p:origin x="738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610" y="3780936"/>
            <a:ext cx="7077456" cy="1243584"/>
          </a:xfrm>
        </p:spPr>
        <p:txBody>
          <a:bodyPr/>
          <a:lstStyle/>
          <a:p>
            <a:r>
              <a:rPr lang="en-US" sz="8000" dirty="0"/>
              <a:t>Online</a:t>
            </a:r>
            <a:r>
              <a:rPr lang="en-US" dirty="0"/>
              <a:t> </a:t>
            </a:r>
            <a:r>
              <a:rPr lang="en-US" sz="8000" dirty="0"/>
              <a:t>Event</a:t>
            </a:r>
            <a:r>
              <a:rPr lang="en-US" dirty="0"/>
              <a:t> </a:t>
            </a:r>
            <a:r>
              <a:rPr lang="en-US" sz="8000" dirty="0"/>
              <a:t>Registration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AA3B5E-E4E5-DEB7-B468-E808AA70C7D5}"/>
              </a:ext>
            </a:extLst>
          </p:cNvPr>
          <p:cNvSpPr txBox="1">
            <a:spLocks/>
          </p:cNvSpPr>
          <p:nvPr/>
        </p:nvSpPr>
        <p:spPr>
          <a:xfrm>
            <a:off x="4658106" y="1461435"/>
            <a:ext cx="334289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4000" dirty="0"/>
              <a:t>Mini-Project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700" dirty="0"/>
              <a:t>Thank You</a:t>
            </a:r>
            <a:endParaRPr lang="en-GB" sz="77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56" y="1099485"/>
            <a:ext cx="7781544" cy="859055"/>
          </a:xfrm>
        </p:spPr>
        <p:txBody>
          <a:bodyPr/>
          <a:lstStyle/>
          <a:p>
            <a:r>
              <a:rPr lang="en-US" dirty="0"/>
              <a:t>Guided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56" y="2218423"/>
            <a:ext cx="8854784" cy="569695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Mrs. R. Vidhya Lakshmi, M.C.A., M.Phil., SET,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83FCD47-1C34-697A-3648-6111FB6DA0C9}"/>
              </a:ext>
            </a:extLst>
          </p:cNvPr>
          <p:cNvSpPr txBox="1">
            <a:spLocks/>
          </p:cNvSpPr>
          <p:nvPr/>
        </p:nvSpPr>
        <p:spPr>
          <a:xfrm>
            <a:off x="695706" y="4469932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Presented by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709EA09-3B6E-6257-3F36-DB1A6C4105CE}"/>
              </a:ext>
            </a:extLst>
          </p:cNvPr>
          <p:cNvSpPr txBox="1">
            <a:spLocks/>
          </p:cNvSpPr>
          <p:nvPr/>
        </p:nvSpPr>
        <p:spPr>
          <a:xfrm>
            <a:off x="767334" y="5619750"/>
            <a:ext cx="2701634" cy="42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solidFill>
                  <a:schemeClr val="bg1"/>
                </a:solidFill>
              </a:rPr>
              <a:t>R. Karthick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75" y="576943"/>
            <a:ext cx="7781544" cy="85905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1643743"/>
            <a:ext cx="7992836" cy="379911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Online Event Registration System is a web-based application that allows users to register for events online. The system is designed to streamline the event registration process and to provide a central location for event information. The Online Event Registration System is a convenient and easy-to-use tool that will save time and hassle for both event organizers and participant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Goals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581900" cy="4093243"/>
          </a:xfrm>
        </p:spPr>
        <p:txBody>
          <a:bodyPr/>
          <a:lstStyle/>
          <a:p>
            <a:r>
              <a:rPr lang="en-US" sz="2800" b="0" i="0" dirty="0">
                <a:effectLst/>
              </a:rPr>
              <a:t>Create a user-friendly registration process.</a:t>
            </a:r>
            <a:endParaRPr lang="en-US" sz="2800" dirty="0"/>
          </a:p>
          <a:p>
            <a:r>
              <a:rPr lang="en-IN" sz="2800" b="0" i="0" dirty="0">
                <a:effectLst/>
              </a:rPr>
              <a:t>Increase event attendance. </a:t>
            </a:r>
          </a:p>
          <a:p>
            <a:r>
              <a:rPr lang="en-US" sz="2800" dirty="0"/>
              <a:t>Collect accurate user data.</a:t>
            </a:r>
          </a:p>
          <a:p>
            <a:r>
              <a:rPr lang="en-US" sz="2800" dirty="0"/>
              <a:t>Provide timely customer support.</a:t>
            </a:r>
          </a:p>
          <a:p>
            <a:r>
              <a:rPr lang="en-US" sz="2800" dirty="0"/>
              <a:t>Reduce manual labor of staff.</a:t>
            </a:r>
          </a:p>
          <a:p>
            <a:r>
              <a:rPr lang="en-US" sz="2800" dirty="0"/>
              <a:t>Optimize the user experience.</a:t>
            </a:r>
            <a:endParaRPr lang="en-IN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730535"/>
            <a:ext cx="2748642" cy="823912"/>
          </a:xfrm>
        </p:spPr>
        <p:txBody>
          <a:bodyPr>
            <a:normAutofit/>
          </a:bodyPr>
          <a:lstStyle/>
          <a:p>
            <a:r>
              <a:rPr lang="en-US" sz="3000" dirty="0"/>
              <a:t>HTML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500" y="2605088"/>
            <a:ext cx="2539774" cy="823912"/>
          </a:xfrm>
        </p:spPr>
        <p:txBody>
          <a:bodyPr>
            <a:normAutofit/>
          </a:bodyPr>
          <a:lstStyle/>
          <a:p>
            <a:r>
              <a:rPr lang="en-US" sz="3000" dirty="0"/>
              <a:t>CSS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E88AD91-4193-DEB2-2CF5-6B46AB195FE0}"/>
              </a:ext>
            </a:extLst>
          </p:cNvPr>
          <p:cNvSpPr txBox="1">
            <a:spLocks/>
          </p:cNvSpPr>
          <p:nvPr/>
        </p:nvSpPr>
        <p:spPr>
          <a:xfrm>
            <a:off x="1068614" y="3429000"/>
            <a:ext cx="2748642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JAVA SCRIPT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1177470-0EDD-2299-6001-818662394EF5}"/>
              </a:ext>
            </a:extLst>
          </p:cNvPr>
          <p:cNvSpPr txBox="1">
            <a:spLocks/>
          </p:cNvSpPr>
          <p:nvPr/>
        </p:nvSpPr>
        <p:spPr>
          <a:xfrm>
            <a:off x="444500" y="4252912"/>
            <a:ext cx="2539774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PHP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8AED4D8-9751-AC5E-951C-655645D8831F}"/>
              </a:ext>
            </a:extLst>
          </p:cNvPr>
          <p:cNvSpPr txBox="1">
            <a:spLocks/>
          </p:cNvSpPr>
          <p:nvPr/>
        </p:nvSpPr>
        <p:spPr>
          <a:xfrm>
            <a:off x="952499" y="5127465"/>
            <a:ext cx="3663043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MDBOOTSTRAP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dirty="0"/>
              <a:t>Modules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1EC8C6D-0273-013A-021E-5FEAFD7D4686}"/>
              </a:ext>
            </a:extLst>
          </p:cNvPr>
          <p:cNvSpPr txBox="1">
            <a:spLocks/>
          </p:cNvSpPr>
          <p:nvPr/>
        </p:nvSpPr>
        <p:spPr>
          <a:xfrm>
            <a:off x="1073150" y="1806360"/>
            <a:ext cx="6985000" cy="4508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Home page</a:t>
            </a:r>
          </a:p>
          <a:p>
            <a:r>
              <a:rPr lang="en-IN" sz="3600" dirty="0">
                <a:solidFill>
                  <a:schemeClr val="bg1"/>
                </a:solidFill>
              </a:rPr>
              <a:t>Event Page</a:t>
            </a:r>
          </a:p>
          <a:p>
            <a:r>
              <a:rPr lang="en-US" sz="3600" dirty="0">
                <a:solidFill>
                  <a:schemeClr val="bg1"/>
                </a:solidFill>
              </a:rPr>
              <a:t>Admin page</a:t>
            </a:r>
          </a:p>
          <a:p>
            <a:r>
              <a:rPr lang="en-US" sz="3600" dirty="0">
                <a:solidFill>
                  <a:schemeClr val="bg1"/>
                </a:solidFill>
              </a:rPr>
              <a:t>Contact us</a:t>
            </a:r>
          </a:p>
          <a:p>
            <a:r>
              <a:rPr lang="en-US" sz="3600" dirty="0">
                <a:solidFill>
                  <a:schemeClr val="bg1"/>
                </a:solidFill>
              </a:rPr>
              <a:t>Event details</a:t>
            </a:r>
          </a:p>
          <a:p>
            <a:r>
              <a:rPr lang="en-US" sz="3600" dirty="0">
                <a:solidFill>
                  <a:schemeClr val="bg1"/>
                </a:solidFill>
              </a:rPr>
              <a:t>Feedback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15581"/>
          </a:xfrm>
        </p:spPr>
        <p:txBody>
          <a:bodyPr/>
          <a:lstStyle/>
          <a:p>
            <a:r>
              <a:rPr lang="en-US" sz="4500" dirty="0"/>
              <a:t>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283DF-FF42-E729-0FF9-6C589C55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432816"/>
            <a:ext cx="8159253" cy="50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7D425-AEED-C405-ED50-BC6977A6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424029"/>
            <a:ext cx="7848601" cy="48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A9FD3-EDE9-0543-A3AF-706BA527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34877"/>
            <a:ext cx="7877174" cy="45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48</TotalTime>
  <Words>154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Online Event Registration </vt:lpstr>
      <vt:lpstr>Guided by</vt:lpstr>
      <vt:lpstr>Objective</vt:lpstr>
      <vt:lpstr>Goals</vt:lpstr>
      <vt:lpstr>Languages Used</vt:lpstr>
      <vt:lpstr>Modules</vt:lpstr>
      <vt:lpstr>output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Event Registration </dc:title>
  <dc:creator>Karthi rt</dc:creator>
  <cp:lastModifiedBy>Karthi rt</cp:lastModifiedBy>
  <cp:revision>1</cp:revision>
  <dcterms:created xsi:type="dcterms:W3CDTF">2022-12-13T04:41:50Z</dcterms:created>
  <dcterms:modified xsi:type="dcterms:W3CDTF">2022-12-13T05:30:30Z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