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40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50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55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72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73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68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40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56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0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8F3D-D904-417F-B746-FB669563725D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33C-4220-40CD-8115-E161DE107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68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45161" y="1672490"/>
            <a:ext cx="239925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温湿気圧センサ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      モジュール</a:t>
            </a:r>
            <a:endParaRPr kumimoji="1" lang="ja-JP" altLang="en-US" sz="2400" dirty="0"/>
          </a:p>
        </p:txBody>
      </p:sp>
      <p:sp>
        <p:nvSpPr>
          <p:cNvPr id="9" name="左右矢印 8"/>
          <p:cNvSpPr/>
          <p:nvPr/>
        </p:nvSpPr>
        <p:spPr>
          <a:xfrm>
            <a:off x="5014150" y="3396308"/>
            <a:ext cx="1988191" cy="36911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18899" y="3942257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USB</a:t>
            </a:r>
            <a:r>
              <a:rPr kumimoji="1" lang="ja-JP" altLang="en-US" sz="2400" dirty="0" smtClean="0"/>
              <a:t>接続</a:t>
            </a:r>
            <a:endParaRPr kumimoji="1" lang="ja-JP" altLang="en-US" sz="2400" dirty="0"/>
          </a:p>
        </p:txBody>
      </p:sp>
      <p:pic>
        <p:nvPicPr>
          <p:cNvPr id="1026" name="Picture 2" descr="Raspberry Pi 2 Model 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6" y="1372439"/>
            <a:ext cx="42291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80764" y="5280538"/>
            <a:ext cx="5254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USB</a:t>
            </a:r>
            <a:r>
              <a:rPr lang="ja-JP" altLang="en-US" sz="2800" dirty="0" smtClean="0"/>
              <a:t>接続で</a:t>
            </a:r>
            <a:r>
              <a:rPr lang="en-US" altLang="ja-JP" sz="2800" dirty="0" smtClean="0"/>
              <a:t>Raspberry Pi</a:t>
            </a:r>
            <a:r>
              <a:rPr lang="ja-JP" altLang="en-US" sz="2800" dirty="0" smtClean="0"/>
              <a:t>とつなぎ</a:t>
            </a:r>
            <a:endParaRPr lang="en-US" altLang="ja-JP" sz="2800" dirty="0" smtClean="0"/>
          </a:p>
          <a:p>
            <a:r>
              <a:rPr lang="ja-JP" altLang="en-US" sz="2800" dirty="0" smtClean="0"/>
              <a:t>出力データを保存するだけで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温湿気圧のログシステムが完成</a:t>
            </a:r>
            <a:r>
              <a:rPr kumimoji="1" lang="en-US" altLang="ja-JP" sz="2800" dirty="0" smtClean="0"/>
              <a:t>!!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49011" y="1502938"/>
            <a:ext cx="20122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Raspberry Pi</a:t>
            </a:r>
            <a:endParaRPr kumimoji="1" lang="ja-JP" altLang="en-US" sz="28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744" y1="57521" x2="33149" y2="66793"/>
                        <a14:foregroundMark x1="45965" y1="75118" x2="45728" y2="76443"/>
                        <a14:foregroundMark x1="58307" y1="84201" x2="60522" y2="84768"/>
                        <a14:foregroundMark x1="36234" y1="79092" x2="36234" y2="79092"/>
                        <a14:foregroundMark x1="14715" y1="54683" x2="15269" y2="58562"/>
                        <a14:foregroundMark x1="64399" y1="82214" x2="86709" y2="38978"/>
                        <a14:foregroundMark x1="39953" y1="13529" x2="41693" y2="13623"/>
                        <a14:foregroundMark x1="81962" y1="35383" x2="84335" y2="35383"/>
                        <a14:foregroundMark x1="59968" y1="76348" x2="62025" y2="76254"/>
                        <a14:foregroundMark x1="18275" y1="53264" x2="20886" y2="53169"/>
                        <a14:foregroundMark x1="21519" y1="61495" x2="22627" y2="61968"/>
                        <a14:foregroundMark x1="35759" y1="70672" x2="36867" y2="70766"/>
                        <a14:foregroundMark x1="81725" y1="38032" x2="81962" y2="38221"/>
                        <a14:foregroundMark x1="59019" y1="78713" x2="60839" y2="78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435">
            <a:off x="7120551" y="2508235"/>
            <a:ext cx="2775148" cy="232255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55415" y="371834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例えば</a:t>
            </a:r>
            <a:r>
              <a:rPr kumimoji="1" lang="en-US" altLang="ja-JP" sz="4800" dirty="0" smtClean="0"/>
              <a:t>…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9089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 Takahashi</dc:creator>
  <cp:lastModifiedBy>Ryota Takahashi</cp:lastModifiedBy>
  <cp:revision>3</cp:revision>
  <dcterms:created xsi:type="dcterms:W3CDTF">2015-11-18T07:34:32Z</dcterms:created>
  <dcterms:modified xsi:type="dcterms:W3CDTF">2015-11-18T07:57:13Z</dcterms:modified>
</cp:coreProperties>
</file>