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2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44.xml" ContentType="application/vnd.openxmlformats-officedocument.theme+xml"/>
  <Override PartName="/ppt/theme/theme9.xml" ContentType="application/vnd.openxmlformats-officedocument.theme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5.xml" ContentType="application/vnd.openxmlformats-officedocument.theme+xml"/>
  <Override PartName="/ppt/theme/theme41.xml" ContentType="application/vnd.openxmlformats-officedocument.theme+xml"/>
  <Override PartName="/ppt/theme/theme6.xml" ContentType="application/vnd.openxmlformats-officedocument.theme+xml"/>
  <Override PartName="/ppt/theme/theme42.xml" ContentType="application/vnd.openxmlformats-officedocument.theme+xml"/>
  <Override PartName="/ppt/theme/theme7.xml" ContentType="application/vnd.openxmlformats-officedocument.theme+xml"/>
  <Override PartName="/ppt/theme/theme43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4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8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8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4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4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45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4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4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44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44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450.xml.rels" ContentType="application/vnd.openxmlformats-package.relationships+xml"/>
  <Override PartName="/ppt/slideLayouts/_rels/slideLayout60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51.xml.rels" ContentType="application/vnd.openxmlformats-package.relationships+xml"/>
  <Override PartName="/ppt/slideLayouts/_rels/slideLayout60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2.xml.rels" ContentType="application/vnd.openxmlformats-package.relationships+xml"/>
  <Override PartName="/ppt/slideLayouts/_rels/slideLayout60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5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5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5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5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5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0.xml.rels" ContentType="application/vnd.openxmlformats-package.relationships+xml"/>
  <Override PartName="/ppt/slideLayouts/_rels/slideLayout61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1.xml.rels" ContentType="application/vnd.openxmlformats-package.relationships+xml"/>
  <Override PartName="/ppt/slideLayouts/_rels/slideLayout6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62.xml.rels" ContentType="application/vnd.openxmlformats-package.relationships+xml"/>
  <Override PartName="/ppt/slideLayouts/_rels/slideLayout61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6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6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6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6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6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6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6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70.xml.rels" ContentType="application/vnd.openxmlformats-package.relationships+xml"/>
  <Override PartName="/ppt/slideLayouts/_rels/slideLayout62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1.xml.rels" ContentType="application/vnd.openxmlformats-package.relationships+xml"/>
  <Override PartName="/ppt/slideLayouts/_rels/slideLayout62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2.xml.rels" ContentType="application/vnd.openxmlformats-package.relationships+xml"/>
  <Override PartName="/ppt/slideLayouts/_rels/slideLayout62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7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7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7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7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7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0.xml.rels" ContentType="application/vnd.openxmlformats-package.relationships+xml"/>
  <Override PartName="/ppt/slideLayouts/_rels/slideLayout63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81.xml.rels" ContentType="application/vnd.openxmlformats-package.relationships+xml"/>
  <Override PartName="/ppt/slideLayouts/_rels/slideLayout638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82.xml.rels" ContentType="application/vnd.openxmlformats-package.relationships+xml"/>
  <Override PartName="/ppt/slideLayouts/_rels/slideLayout63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90.xml.rels" ContentType="application/vnd.openxmlformats-package.relationships+xml"/>
  <Override PartName="/ppt/slideLayouts/_rels/slideLayout64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491.xml.rels" ContentType="application/vnd.openxmlformats-package.relationships+xml"/>
  <Override PartName="/ppt/slideLayouts/_rels/slideLayout648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492.xml.rels" ContentType="application/vnd.openxmlformats-package.relationships+xml"/>
  <Override PartName="/ppt/slideLayouts/_rels/slideLayout64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493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49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495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49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49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49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49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65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5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6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66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6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67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67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67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391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39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9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9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9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9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9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9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98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599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33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338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339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34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34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34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698.xml.rels" ContentType="application/vnd.openxmlformats-package.relationships+xml"/>
  <Override PartName="/ppt/slideLayouts/_rels/slideLayout407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699.xml.rels" ContentType="application/vnd.openxmlformats-package.relationships+xml"/>
  <Override PartName="/ppt/slideLayouts/_rels/slideLayout408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409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417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418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419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427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428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429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437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438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439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591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592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593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594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595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596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597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340.xml.rels" ContentType="application/vnd.openxmlformats-package.relationships+xml"/>
  <Override PartName="/ppt/slideLayouts/_rels/slideLayout341.xml.rels" ContentType="application/vnd.openxmlformats-package.relationships+xml"/>
  <Override PartName="/ppt/slideLayouts/_rels/slideLayout342.xml.rels" ContentType="application/vnd.openxmlformats-package.relationships+xml"/>
  <Override PartName="/ppt/slideLayouts/_rels/slideLayout343.xml.rels" ContentType="application/vnd.openxmlformats-package.relationships+xml"/>
  <Override PartName="/ppt/slideLayouts/_rels/slideLayout344.xml.rels" ContentType="application/vnd.openxmlformats-package.relationships+xml"/>
  <Override PartName="/ppt/slideLayouts/_rels/slideLayout345.xml.rels" ContentType="application/vnd.openxmlformats-package.relationships+xml"/>
  <Override PartName="/ppt/slideLayouts/_rels/slideLayout346.xml.rels" ContentType="application/vnd.openxmlformats-package.relationships+xml"/>
  <Override PartName="/ppt/slideLayouts/_rels/slideLayout507.xml.rels" ContentType="application/vnd.openxmlformats-package.relationships+xml"/>
  <Override PartName="/ppt/slideLayouts/_rels/slideLayout350.xml.rels" ContentType="application/vnd.openxmlformats-package.relationships+xml"/>
  <Override PartName="/ppt/slideLayouts/_rels/slideLayout508.xml.rels" ContentType="application/vnd.openxmlformats-package.relationships+xml"/>
  <Override PartName="/ppt/slideLayouts/_rels/slideLayout351.xml.rels" ContentType="application/vnd.openxmlformats-package.relationships+xml"/>
  <Override PartName="/ppt/slideLayouts/_rels/slideLayout509.xml.rels" ContentType="application/vnd.openxmlformats-package.relationships+xml"/>
  <Override PartName="/ppt/slideLayouts/_rels/slideLayout352.xml.rels" ContentType="application/vnd.openxmlformats-package.relationships+xml"/>
  <Override PartName="/ppt/slideLayouts/_rels/slideLayout353.xml.rels" ContentType="application/vnd.openxmlformats-package.relationships+xml"/>
  <Override PartName="/ppt/slideLayouts/_rels/slideLayout354.xml.rels" ContentType="application/vnd.openxmlformats-package.relationships+xml"/>
  <Override PartName="/ppt/slideLayouts/_rels/slideLayout355.xml.rels" ContentType="application/vnd.openxmlformats-package.relationships+xml"/>
  <Override PartName="/ppt/slideLayouts/_rels/slideLayout356.xml.rels" ContentType="application/vnd.openxmlformats-package.relationships+xml"/>
  <Override PartName="/ppt/slideLayouts/_rels/slideLayout357.xml.rels" ContentType="application/vnd.openxmlformats-package.relationships+xml"/>
  <Override PartName="/ppt/slideLayouts/_rels/slideLayout358.xml.rels" ContentType="application/vnd.openxmlformats-package.relationships+xml"/>
  <Override PartName="/ppt/slideLayouts/_rels/slideLayout359.xml.rels" ContentType="application/vnd.openxmlformats-package.relationships+xml"/>
  <Override PartName="/ppt/slideLayouts/_rels/slideLayout360.xml.rels" ContentType="application/vnd.openxmlformats-package.relationships+xml"/>
  <Override PartName="/ppt/slideLayouts/_rels/slideLayout361.xml.rels" ContentType="application/vnd.openxmlformats-package.relationships+xml"/>
  <Override PartName="/ppt/slideLayouts/_rels/slideLayout362.xml.rels" ContentType="application/vnd.openxmlformats-package.relationships+xml"/>
  <Override PartName="/ppt/slideLayouts/_rels/slideLayout363.xml.rels" ContentType="application/vnd.openxmlformats-package.relationships+xml"/>
  <Override PartName="/ppt/slideLayouts/_rels/slideLayout364.xml.rels" ContentType="application/vnd.openxmlformats-package.relationships+xml"/>
  <Override PartName="/ppt/slideLayouts/_rels/slideLayout365.xml.rels" ContentType="application/vnd.openxmlformats-package.relationships+xml"/>
  <Override PartName="/ppt/slideLayouts/_rels/slideLayout366.xml.rels" ContentType="application/vnd.openxmlformats-package.relationships+xml"/>
  <Override PartName="/ppt/slideLayouts/_rels/slideLayout367.xml.rels" ContentType="application/vnd.openxmlformats-package.relationships+xml"/>
  <Override PartName="/ppt/slideLayouts/_rels/slideLayout368.xml.rels" ContentType="application/vnd.openxmlformats-package.relationships+xml"/>
  <Override PartName="/ppt/slideLayouts/_rels/slideLayout369.xml.rels" ContentType="application/vnd.openxmlformats-package.relationships+xml"/>
  <Override PartName="/ppt/slideLayouts/_rels/slideLayout370.xml.rels" ContentType="application/vnd.openxmlformats-package.relationships+xml"/>
  <Override PartName="/ppt/slideLayouts/_rels/slideLayout371.xml.rels" ContentType="application/vnd.openxmlformats-package.relationships+xml"/>
  <Override PartName="/ppt/slideLayouts/_rels/slideLayout372.xml.rels" ContentType="application/vnd.openxmlformats-package.relationships+xml"/>
  <Override PartName="/ppt/slideLayouts/_rels/slideLayout373.xml.rels" ContentType="application/vnd.openxmlformats-package.relationships+xml"/>
  <Override PartName="/ppt/slideLayouts/_rels/slideLayout374.xml.rels" ContentType="application/vnd.openxmlformats-package.relationships+xml"/>
  <Override PartName="/ppt/slideLayouts/_rels/slideLayout375.xml.rels" ContentType="application/vnd.openxmlformats-package.relationships+xml"/>
  <Override PartName="/ppt/slideLayouts/_rels/slideLayout376.xml.rels" ContentType="application/vnd.openxmlformats-package.relationships+xml"/>
  <Override PartName="/ppt/slideLayouts/_rels/slideLayout377.xml.rels" ContentType="application/vnd.openxmlformats-package.relationships+xml"/>
  <Override PartName="/ppt/slideLayouts/_rels/slideLayout378.xml.rels" ContentType="application/vnd.openxmlformats-package.relationships+xml"/>
  <Override PartName="/ppt/slideLayouts/_rels/slideLayout379.xml.rels" ContentType="application/vnd.openxmlformats-package.relationships+xml"/>
  <Override PartName="/ppt/slideLayouts/_rels/slideLayout380.xml.rels" ContentType="application/vnd.openxmlformats-package.relationships+xml"/>
  <Override PartName="/ppt/slideLayouts/_rels/slideLayout381.xml.rels" ContentType="application/vnd.openxmlformats-package.relationships+xml"/>
  <Override PartName="/ppt/slideLayouts/_rels/slideLayout382.xml.rels" ContentType="application/vnd.openxmlformats-package.relationships+xml"/>
  <Override PartName="/ppt/slideLayouts/_rels/slideLayout383.xml.rels" ContentType="application/vnd.openxmlformats-package.relationships+xml"/>
  <Override PartName="/ppt/slideLayouts/_rels/slideLayout384.xml.rels" ContentType="application/vnd.openxmlformats-package.relationships+xml"/>
  <Override PartName="/ppt/slideLayouts/_rels/slideLayout385.xml.rels" ContentType="application/vnd.openxmlformats-package.relationships+xml"/>
  <Override PartName="/ppt/slideLayouts/_rels/slideLayout386.xml.rels" ContentType="application/vnd.openxmlformats-package.relationships+xml"/>
  <Override PartName="/ppt/slideLayouts/_rels/slideLayout387.xml.rels" ContentType="application/vnd.openxmlformats-package.relationships+xml"/>
  <Override PartName="/ppt/slideLayouts/_rels/slideLayout388.xml.rels" ContentType="application/vnd.openxmlformats-package.relationships+xml"/>
  <Override PartName="/ppt/slideLayouts/_rels/slideLayout389.xml.rels" ContentType="application/vnd.openxmlformats-package.relationships+xml"/>
  <Override PartName="/ppt/slideLayouts/_rels/slideLayout390.xml.rels" ContentType="application/vnd.openxmlformats-package.relationships+xml"/>
  <Override PartName="/ppt/slideLayouts/_rels/slideLayout691.xml.rels" ContentType="application/vnd.openxmlformats-package.relationships+xml"/>
  <Override PartName="/ppt/slideLayouts/_rels/slideLayout400.xml.rels" ContentType="application/vnd.openxmlformats-package.relationships+xml"/>
  <Override PartName="/ppt/slideLayouts/_rels/slideLayout692.xml.rels" ContentType="application/vnd.openxmlformats-package.relationships+xml"/>
  <Override PartName="/ppt/slideLayouts/_rels/slideLayout401.xml.rels" ContentType="application/vnd.openxmlformats-package.relationships+xml"/>
  <Override PartName="/ppt/slideLayouts/_rels/slideLayout693.xml.rels" ContentType="application/vnd.openxmlformats-package.relationships+xml"/>
  <Override PartName="/ppt/slideLayouts/_rels/slideLayout402.xml.rels" ContentType="application/vnd.openxmlformats-package.relationships+xml"/>
  <Override PartName="/ppt/slideLayouts/_rels/slideLayout694.xml.rels" ContentType="application/vnd.openxmlformats-package.relationships+xml"/>
  <Override PartName="/ppt/slideLayouts/_rels/slideLayout403.xml.rels" ContentType="application/vnd.openxmlformats-package.relationships+xml"/>
  <Override PartName="/ppt/slideLayouts/_rels/slideLayout695.xml.rels" ContentType="application/vnd.openxmlformats-package.relationships+xml"/>
  <Override PartName="/ppt/slideLayouts/_rels/slideLayout404.xml.rels" ContentType="application/vnd.openxmlformats-package.relationships+xml"/>
  <Override PartName="/ppt/slideLayouts/_rels/slideLayout696.xml.rels" ContentType="application/vnd.openxmlformats-package.relationships+xml"/>
  <Override PartName="/ppt/slideLayouts/_rels/slideLayout405.xml.rels" ContentType="application/vnd.openxmlformats-package.relationships+xml"/>
  <Override PartName="/ppt/slideLayouts/_rels/slideLayout697.xml.rels" ContentType="application/vnd.openxmlformats-package.relationships+xml"/>
  <Override PartName="/ppt/slideLayouts/_rels/slideLayout406.xml.rels" ContentType="application/vnd.openxmlformats-package.relationships+xml"/>
  <Override PartName="/ppt/slideLayouts/_rels/slideLayout410.xml.rels" ContentType="application/vnd.openxmlformats-package.relationships+xml"/>
  <Override PartName="/ppt/slideLayouts/_rels/slideLayout411.xml.rels" ContentType="application/vnd.openxmlformats-package.relationships+xml"/>
  <Override PartName="/ppt/slideLayouts/_rels/slideLayout412.xml.rels" ContentType="application/vnd.openxmlformats-package.relationships+xml"/>
  <Override PartName="/ppt/slideLayouts/_rels/slideLayout413.xml.rels" ContentType="application/vnd.openxmlformats-package.relationships+xml"/>
  <Override PartName="/ppt/slideLayouts/_rels/slideLayout414.xml.rels" ContentType="application/vnd.openxmlformats-package.relationships+xml"/>
  <Override PartName="/ppt/slideLayouts/_rels/slideLayout415.xml.rels" ContentType="application/vnd.openxmlformats-package.relationships+xml"/>
  <Override PartName="/ppt/slideLayouts/_rels/slideLayout416.xml.rels" ContentType="application/vnd.openxmlformats-package.relationships+xml"/>
  <Override PartName="/ppt/slideLayouts/_rels/slideLayout420.xml.rels" ContentType="application/vnd.openxmlformats-package.relationships+xml"/>
  <Override PartName="/ppt/slideLayouts/_rels/slideLayout421.xml.rels" ContentType="application/vnd.openxmlformats-package.relationships+xml"/>
  <Override PartName="/ppt/slideLayouts/_rels/slideLayout422.xml.rels" ContentType="application/vnd.openxmlformats-package.relationships+xml"/>
  <Override PartName="/ppt/slideLayouts/_rels/slideLayout423.xml.rels" ContentType="application/vnd.openxmlformats-package.relationships+xml"/>
  <Override PartName="/ppt/slideLayouts/_rels/slideLayout424.xml.rels" ContentType="application/vnd.openxmlformats-package.relationships+xml"/>
  <Override PartName="/ppt/slideLayouts/_rels/slideLayout425.xml.rels" ContentType="application/vnd.openxmlformats-package.relationships+xml"/>
  <Override PartName="/ppt/slideLayouts/_rels/slideLayout426.xml.rels" ContentType="application/vnd.openxmlformats-package.relationships+xml"/>
  <Override PartName="/ppt/slideLayouts/_rels/slideLayout435.xml.rels" ContentType="application/vnd.openxmlformats-package.relationships+xml"/>
  <Override PartName="/ppt/slideLayouts/_rels/slideLayout436.xml.rels" ContentType="application/vnd.openxmlformats-package.relationships+xml"/>
  <Override PartName="/ppt/slideLayouts/_rels/slideLayout500.xml.rels" ContentType="application/vnd.openxmlformats-package.relationships+xml"/>
  <Override PartName="/ppt/slideLayouts/_rels/slideLayout501.xml.rels" ContentType="application/vnd.openxmlformats-package.relationships+xml"/>
  <Override PartName="/ppt/slideLayouts/_rels/slideLayout502.xml.rels" ContentType="application/vnd.openxmlformats-package.relationships+xml"/>
  <Override PartName="/ppt/slideLayouts/_rels/slideLayout503.xml.rels" ContentType="application/vnd.openxmlformats-package.relationships+xml"/>
  <Override PartName="/ppt/slideLayouts/_rels/slideLayout504.xml.rels" ContentType="application/vnd.openxmlformats-package.relationships+xml"/>
  <Override PartName="/ppt/slideLayouts/_rels/slideLayout505.xml.rels" ContentType="application/vnd.openxmlformats-package.relationships+xml"/>
  <Override PartName="/ppt/slideLayouts/_rels/slideLayout506.xml.rels" ContentType="application/vnd.openxmlformats-package.relationships+xml"/>
  <Override PartName="/ppt/slideLayouts/_rels/slideLayout510.xml.rels" ContentType="application/vnd.openxmlformats-package.relationships+xml"/>
  <Override PartName="/ppt/slideLayouts/_rels/slideLayout511.xml.rels" ContentType="application/vnd.openxmlformats-package.relationships+xml"/>
  <Override PartName="/ppt/slideLayouts/_rels/slideLayout512.xml.rels" ContentType="application/vnd.openxmlformats-package.relationships+xml"/>
  <Override PartName="/ppt/slideLayouts/_rels/slideLayout513.xml.rels" ContentType="application/vnd.openxmlformats-package.relationships+xml"/>
  <Override PartName="/ppt/slideLayouts/_rels/slideLayout514.xml.rels" ContentType="application/vnd.openxmlformats-package.relationships+xml"/>
  <Override PartName="/ppt/slideLayouts/_rels/slideLayout515.xml.rels" ContentType="application/vnd.openxmlformats-package.relationships+xml"/>
  <Override PartName="/ppt/slideLayouts/_rels/slideLayout516.xml.rels" ContentType="application/vnd.openxmlformats-package.relationships+xml"/>
  <Override PartName="/ppt/slideLayouts/_rels/slideLayout517.xml.rels" ContentType="application/vnd.openxmlformats-package.relationships+xml"/>
  <Override PartName="/ppt/slideLayouts/_rels/slideLayout518.xml.rels" ContentType="application/vnd.openxmlformats-package.relationships+xml"/>
  <Override PartName="/ppt/slideLayouts/_rels/slideLayout519.xml.rels" ContentType="application/vnd.openxmlformats-package.relationships+xml"/>
  <Override PartName="/ppt/slideLayouts/_rels/slideLayout520.xml.rels" ContentType="application/vnd.openxmlformats-package.relationships+xml"/>
  <Override PartName="/ppt/slideLayouts/_rels/slideLayout521.xml.rels" ContentType="application/vnd.openxmlformats-package.relationships+xml"/>
  <Override PartName="/ppt/slideLayouts/_rels/slideLayout522.xml.rels" ContentType="application/vnd.openxmlformats-package.relationships+xml"/>
  <Override PartName="/ppt/slideLayouts/_rels/slideLayout523.xml.rels" ContentType="application/vnd.openxmlformats-package.relationships+xml"/>
  <Override PartName="/ppt/slideLayouts/_rels/slideLayout524.xml.rels" ContentType="application/vnd.openxmlformats-package.relationships+xml"/>
  <Override PartName="/ppt/slideLayouts/_rels/slideLayout525.xml.rels" ContentType="application/vnd.openxmlformats-package.relationships+xml"/>
  <Override PartName="/ppt/slideLayouts/_rels/slideLayout526.xml.rels" ContentType="application/vnd.openxmlformats-package.relationships+xml"/>
  <Override PartName="/ppt/slideLayouts/_rels/slideLayout527.xml.rels" ContentType="application/vnd.openxmlformats-package.relationships+xml"/>
  <Override PartName="/ppt/slideLayouts/_rels/slideLayout528.xml.rels" ContentType="application/vnd.openxmlformats-package.relationships+xml"/>
  <Override PartName="/ppt/slideLayouts/_rels/slideLayout529.xml.rels" ContentType="application/vnd.openxmlformats-package.relationships+xml"/>
  <Override PartName="/ppt/slideLayouts/_rels/slideLayout530.xml.rels" ContentType="application/vnd.openxmlformats-package.relationships+xml"/>
  <Override PartName="/ppt/slideLayouts/_rels/slideLayout531.xml.rels" ContentType="application/vnd.openxmlformats-package.relationships+xml"/>
  <Override PartName="/ppt/slideLayouts/_rels/slideLayout532.xml.rels" ContentType="application/vnd.openxmlformats-package.relationships+xml"/>
  <Override PartName="/ppt/slideLayouts/_rels/slideLayout533.xml.rels" ContentType="application/vnd.openxmlformats-package.relationships+xml"/>
  <Override PartName="/ppt/slideLayouts/_rels/slideLayout534.xml.rels" ContentType="application/vnd.openxmlformats-package.relationships+xml"/>
  <Override PartName="/ppt/slideLayouts/_rels/slideLayout535.xml.rels" ContentType="application/vnd.openxmlformats-package.relationships+xml"/>
  <Override PartName="/ppt/slideLayouts/_rels/slideLayout536.xml.rels" ContentType="application/vnd.openxmlformats-package.relationships+xml"/>
  <Override PartName="/ppt/slideLayouts/_rels/slideLayout537.xml.rels" ContentType="application/vnd.openxmlformats-package.relationships+xml"/>
  <Override PartName="/ppt/slideLayouts/_rels/slideLayout538.xml.rels" ContentType="application/vnd.openxmlformats-package.relationships+xml"/>
  <Override PartName="/ppt/slideLayouts/_rels/slideLayout539.xml.rels" ContentType="application/vnd.openxmlformats-package.relationships+xml"/>
  <Override PartName="/ppt/slideLayouts/_rels/slideLayout540.xml.rels" ContentType="application/vnd.openxmlformats-package.relationships+xml"/>
  <Override PartName="/ppt/slideLayouts/_rels/slideLayout541.xml.rels" ContentType="application/vnd.openxmlformats-package.relationships+xml"/>
  <Override PartName="/ppt/slideLayouts/_rels/slideLayout542.xml.rels" ContentType="application/vnd.openxmlformats-package.relationships+xml"/>
  <Override PartName="/ppt/slideLayouts/_rels/slideLayout543.xml.rels" ContentType="application/vnd.openxmlformats-package.relationships+xml"/>
  <Override PartName="/ppt/slideLayouts/_rels/slideLayout544.xml.rels" ContentType="application/vnd.openxmlformats-package.relationships+xml"/>
  <Override PartName="/ppt/slideLayouts/_rels/slideLayout545.xml.rels" ContentType="application/vnd.openxmlformats-package.relationships+xml"/>
  <Override PartName="/ppt/slideLayouts/_rels/slideLayout546.xml.rels" ContentType="application/vnd.openxmlformats-package.relationships+xml"/>
  <Override PartName="/ppt/slideLayouts/_rels/slideLayout547.xml.rels" ContentType="application/vnd.openxmlformats-package.relationships+xml"/>
  <Override PartName="/ppt/slideLayouts/_rels/slideLayout548.xml.rels" ContentType="application/vnd.openxmlformats-package.relationships+xml"/>
  <Override PartName="/ppt/slideLayouts/_rels/slideLayout549.xml.rels" ContentType="application/vnd.openxmlformats-package.relationships+xml"/>
  <Override PartName="/ppt/slideLayouts/_rels/slideLayout550.xml.rels" ContentType="application/vnd.openxmlformats-package.relationships+xml"/>
  <Override PartName="/ppt/slideLayouts/_rels/slideLayout551.xml.rels" ContentType="application/vnd.openxmlformats-package.relationships+xml"/>
  <Override PartName="/ppt/slideLayouts/_rels/slideLayout552.xml.rels" ContentType="application/vnd.openxmlformats-package.relationships+xml"/>
  <Override PartName="/ppt/slideLayouts/_rels/slideLayout553.xml.rels" ContentType="application/vnd.openxmlformats-package.relationships+xml"/>
  <Override PartName="/ppt/slideLayouts/_rels/slideLayout554.xml.rels" ContentType="application/vnd.openxmlformats-package.relationships+xml"/>
  <Override PartName="/ppt/slideLayouts/_rels/slideLayout555.xml.rels" ContentType="application/vnd.openxmlformats-package.relationships+xml"/>
  <Override PartName="/ppt/slideLayouts/_rels/slideLayout556.xml.rels" ContentType="application/vnd.openxmlformats-package.relationships+xml"/>
  <Override PartName="/ppt/slideLayouts/_rels/slideLayout557.xml.rels" ContentType="application/vnd.openxmlformats-package.relationships+xml"/>
  <Override PartName="/ppt/slideLayouts/_rels/slideLayout558.xml.rels" ContentType="application/vnd.openxmlformats-package.relationships+xml"/>
  <Override PartName="/ppt/slideLayouts/_rels/slideLayout559.xml.rels" ContentType="application/vnd.openxmlformats-package.relationships+xml"/>
  <Override PartName="/ppt/slideLayouts/_rels/slideLayout560.xml.rels" ContentType="application/vnd.openxmlformats-package.relationships+xml"/>
  <Override PartName="/ppt/slideLayouts/_rels/slideLayout561.xml.rels" ContentType="application/vnd.openxmlformats-package.relationships+xml"/>
  <Override PartName="/ppt/slideLayouts/_rels/slideLayout562.xml.rels" ContentType="application/vnd.openxmlformats-package.relationships+xml"/>
  <Override PartName="/ppt/slideLayouts/_rels/slideLayout563.xml.rels" ContentType="application/vnd.openxmlformats-package.relationships+xml"/>
  <Override PartName="/ppt/slideLayouts/_rels/slideLayout564.xml.rels" ContentType="application/vnd.openxmlformats-package.relationships+xml"/>
  <Override PartName="/ppt/slideLayouts/_rels/slideLayout565.xml.rels" ContentType="application/vnd.openxmlformats-package.relationships+xml"/>
  <Override PartName="/ppt/slideLayouts/_rels/slideLayout566.xml.rels" ContentType="application/vnd.openxmlformats-package.relationships+xml"/>
  <Override PartName="/ppt/slideLayouts/_rels/slideLayout567.xml.rels" ContentType="application/vnd.openxmlformats-package.relationships+xml"/>
  <Override PartName="/ppt/slideLayouts/_rels/slideLayout568.xml.rels" ContentType="application/vnd.openxmlformats-package.relationships+xml"/>
  <Override PartName="/ppt/slideLayouts/_rels/slideLayout569.xml.rels" ContentType="application/vnd.openxmlformats-package.relationships+xml"/>
  <Override PartName="/ppt/slideLayouts/_rels/slideLayout570.xml.rels" ContentType="application/vnd.openxmlformats-package.relationships+xml"/>
  <Override PartName="/ppt/slideLayouts/_rels/slideLayout571.xml.rels" ContentType="application/vnd.openxmlformats-package.relationships+xml"/>
  <Override PartName="/ppt/slideLayouts/_rels/slideLayout572.xml.rels" ContentType="application/vnd.openxmlformats-package.relationships+xml"/>
  <Override PartName="/ppt/slideLayouts/_rels/slideLayout573.xml.rels" ContentType="application/vnd.openxmlformats-package.relationships+xml"/>
  <Override PartName="/ppt/slideLayouts/_rels/slideLayout574.xml.rels" ContentType="application/vnd.openxmlformats-package.relationships+xml"/>
  <Override PartName="/ppt/slideLayouts/_rels/slideLayout575.xml.rels" ContentType="application/vnd.openxmlformats-package.relationships+xml"/>
  <Override PartName="/ppt/slideLayouts/_rels/slideLayout576.xml.rels" ContentType="application/vnd.openxmlformats-package.relationships+xml"/>
  <Override PartName="/ppt/slideLayouts/_rels/slideLayout577.xml.rels" ContentType="application/vnd.openxmlformats-package.relationships+xml"/>
  <Override PartName="/ppt/slideLayouts/_rels/slideLayout578.xml.rels" ContentType="application/vnd.openxmlformats-package.relationships+xml"/>
  <Override PartName="/ppt/slideLayouts/_rels/slideLayout579.xml.rels" ContentType="application/vnd.openxmlformats-package.relationships+xml"/>
  <Override PartName="/ppt/slideLayouts/_rels/slideLayout580.xml.rels" ContentType="application/vnd.openxmlformats-package.relationships+xml"/>
  <Override PartName="/ppt/slideLayouts/_rels/slideLayout581.xml.rels" ContentType="application/vnd.openxmlformats-package.relationships+xml"/>
  <Override PartName="/ppt/slideLayouts/_rels/slideLayout582.xml.rels" ContentType="application/vnd.openxmlformats-package.relationships+xml"/>
  <Override PartName="/ppt/slideLayouts/_rels/slideLayout583.xml.rels" ContentType="application/vnd.openxmlformats-package.relationships+xml"/>
  <Override PartName="/ppt/slideLayouts/_rels/slideLayout584.xml.rels" ContentType="application/vnd.openxmlformats-package.relationships+xml"/>
  <Override PartName="/ppt/slideLayouts/_rels/slideLayout585.xml.rels" ContentType="application/vnd.openxmlformats-package.relationships+xml"/>
  <Override PartName="/ppt/slideLayouts/_rels/slideLayout586.xml.rels" ContentType="application/vnd.openxmlformats-package.relationships+xml"/>
  <Override PartName="/ppt/slideLayouts/_rels/slideLayout587.xml.rels" ContentType="application/vnd.openxmlformats-package.relationships+xml"/>
  <Override PartName="/ppt/slideLayouts/_rels/slideLayout588.xml.rels" ContentType="application/vnd.openxmlformats-package.relationships+xml"/>
  <Override PartName="/ppt/slideLayouts/_rels/slideLayout589.xml.rels" ContentType="application/vnd.openxmlformats-package.relationships+xml"/>
  <Override PartName="/ppt/slideLayouts/_rels/slideLayout590.xml.rels" ContentType="application/vnd.openxmlformats-package.relationships+xml"/>
  <Override PartName="/ppt/slideLayouts/_rels/slideLayout600.xml.rels" ContentType="application/vnd.openxmlformats-package.relationships+xml"/>
  <Override PartName="/ppt/slideLayouts/_rels/slideLayout601.xml.rels" ContentType="application/vnd.openxmlformats-package.relationships+xml"/>
  <Override PartName="/ppt/slideLayouts/_rels/slideLayout602.xml.rels" ContentType="application/vnd.openxmlformats-package.relationships+xml"/>
  <Override PartName="/ppt/slideLayouts/_rels/slideLayout603.xml.rels" ContentType="application/vnd.openxmlformats-package.relationships+xml"/>
  <Override PartName="/ppt/slideLayouts/_rels/slideLayout604.xml.rels" ContentType="application/vnd.openxmlformats-package.relationships+xml"/>
  <Override PartName="/ppt/slideLayouts/_rels/slideLayout605.xml.rels" ContentType="application/vnd.openxmlformats-package.relationships+xml"/>
  <Override PartName="/ppt/slideLayouts/_rels/slideLayout606.xml.rels" ContentType="application/vnd.openxmlformats-package.relationships+xml"/>
  <Override PartName="/ppt/slideLayouts/_rels/slideLayout610.xml.rels" ContentType="application/vnd.openxmlformats-package.relationships+xml"/>
  <Override PartName="/ppt/slideLayouts/_rels/slideLayout611.xml.rels" ContentType="application/vnd.openxmlformats-package.relationships+xml"/>
  <Override PartName="/ppt/slideLayouts/_rels/slideLayout612.xml.rels" ContentType="application/vnd.openxmlformats-package.relationships+xml"/>
  <Override PartName="/ppt/slideLayouts/_rels/slideLayout613.xml.rels" ContentType="application/vnd.openxmlformats-package.relationships+xml"/>
  <Override PartName="/ppt/slideLayouts/_rels/slideLayout614.xml.rels" ContentType="application/vnd.openxmlformats-package.relationships+xml"/>
  <Override PartName="/ppt/slideLayouts/_rels/slideLayout615.xml.rels" ContentType="application/vnd.openxmlformats-package.relationships+xml"/>
  <Override PartName="/ppt/slideLayouts/_rels/slideLayout616.xml.rels" ContentType="application/vnd.openxmlformats-package.relationships+xml"/>
  <Override PartName="/ppt/slideLayouts/_rels/slideLayout620.xml.rels" ContentType="application/vnd.openxmlformats-package.relationships+xml"/>
  <Override PartName="/ppt/slideLayouts/_rels/slideLayout621.xml.rels" ContentType="application/vnd.openxmlformats-package.relationships+xml"/>
  <Override PartName="/ppt/slideLayouts/_rels/slideLayout622.xml.rels" ContentType="application/vnd.openxmlformats-package.relationships+xml"/>
  <Override PartName="/ppt/slideLayouts/_rels/slideLayout623.xml.rels" ContentType="application/vnd.openxmlformats-package.relationships+xml"/>
  <Override PartName="/ppt/slideLayouts/_rels/slideLayout624.xml.rels" ContentType="application/vnd.openxmlformats-package.relationships+xml"/>
  <Override PartName="/ppt/slideLayouts/_rels/slideLayout625.xml.rels" ContentType="application/vnd.openxmlformats-package.relationships+xml"/>
  <Override PartName="/ppt/slideLayouts/_rels/slideLayout626.xml.rels" ContentType="application/vnd.openxmlformats-package.relationships+xml"/>
  <Override PartName="/ppt/slideLayouts/_rels/slideLayout630.xml.rels" ContentType="application/vnd.openxmlformats-package.relationships+xml"/>
  <Override PartName="/ppt/slideLayouts/_rels/slideLayout631.xml.rels" ContentType="application/vnd.openxmlformats-package.relationships+xml"/>
  <Override PartName="/ppt/slideLayouts/_rels/slideLayout632.xml.rels" ContentType="application/vnd.openxmlformats-package.relationships+xml"/>
  <Override PartName="/ppt/slideLayouts/_rels/slideLayout633.xml.rels" ContentType="application/vnd.openxmlformats-package.relationships+xml"/>
  <Override PartName="/ppt/slideLayouts/_rels/slideLayout634.xml.rels" ContentType="application/vnd.openxmlformats-package.relationships+xml"/>
  <Override PartName="/ppt/slideLayouts/_rels/slideLayout635.xml.rels" ContentType="application/vnd.openxmlformats-package.relationships+xml"/>
  <Override PartName="/ppt/slideLayouts/_rels/slideLayout636.xml.rels" ContentType="application/vnd.openxmlformats-package.relationships+xml"/>
  <Override PartName="/ppt/slideLayouts/_rels/slideLayout640.xml.rels" ContentType="application/vnd.openxmlformats-package.relationships+xml"/>
  <Override PartName="/ppt/slideLayouts/_rels/slideLayout641.xml.rels" ContentType="application/vnd.openxmlformats-package.relationships+xml"/>
  <Override PartName="/ppt/slideLayouts/_rels/slideLayout642.xml.rels" ContentType="application/vnd.openxmlformats-package.relationships+xml"/>
  <Override PartName="/ppt/slideLayouts/_rels/slideLayout643.xml.rels" ContentType="application/vnd.openxmlformats-package.relationships+xml"/>
  <Override PartName="/ppt/slideLayouts/_rels/slideLayout644.xml.rels" ContentType="application/vnd.openxmlformats-package.relationships+xml"/>
  <Override PartName="/ppt/slideLayouts/_rels/slideLayout645.xml.rels" ContentType="application/vnd.openxmlformats-package.relationships+xml"/>
  <Override PartName="/ppt/slideLayouts/_rels/slideLayout646.xml.rels" ContentType="application/vnd.openxmlformats-package.relationships+xml"/>
  <Override PartName="/ppt/slideLayouts/_rels/slideLayout650.xml.rels" ContentType="application/vnd.openxmlformats-package.relationships+xml"/>
  <Override PartName="/ppt/slideLayouts/_rels/slideLayout651.xml.rels" ContentType="application/vnd.openxmlformats-package.relationships+xml"/>
  <Override PartName="/ppt/slideLayouts/_rels/slideLayout652.xml.rels" ContentType="application/vnd.openxmlformats-package.relationships+xml"/>
  <Override PartName="/ppt/slideLayouts/_rels/slideLayout653.xml.rels" ContentType="application/vnd.openxmlformats-package.relationships+xml"/>
  <Override PartName="/ppt/slideLayouts/_rels/slideLayout654.xml.rels" ContentType="application/vnd.openxmlformats-package.relationships+xml"/>
  <Override PartName="/ppt/slideLayouts/_rels/slideLayout655.xml.rels" ContentType="application/vnd.openxmlformats-package.relationships+xml"/>
  <Override PartName="/ppt/slideLayouts/_rels/slideLayout656.xml.rels" ContentType="application/vnd.openxmlformats-package.relationships+xml"/>
  <Override PartName="/ppt/slideLayouts/_rels/slideLayout660.xml.rels" ContentType="application/vnd.openxmlformats-package.relationships+xml"/>
  <Override PartName="/ppt/slideLayouts/_rels/slideLayout661.xml.rels" ContentType="application/vnd.openxmlformats-package.relationships+xml"/>
  <Override PartName="/ppt/slideLayouts/_rels/slideLayout662.xml.rels" ContentType="application/vnd.openxmlformats-package.relationships+xml"/>
  <Override PartName="/ppt/slideLayouts/_rels/slideLayout663.xml.rels" ContentType="application/vnd.openxmlformats-package.relationships+xml"/>
  <Override PartName="/ppt/slideLayouts/_rels/slideLayout664.xml.rels" ContentType="application/vnd.openxmlformats-package.relationships+xml"/>
  <Override PartName="/ppt/slideLayouts/_rels/slideLayout665.xml.rels" ContentType="application/vnd.openxmlformats-package.relationships+xml"/>
  <Override PartName="/ppt/slideLayouts/_rels/slideLayout666.xml.rels" ContentType="application/vnd.openxmlformats-package.relationships+xml"/>
  <Override PartName="/ppt/slideLayouts/_rels/slideLayout670.xml.rels" ContentType="application/vnd.openxmlformats-package.relationships+xml"/>
  <Override PartName="/ppt/slideLayouts/_rels/slideLayout671.xml.rels" ContentType="application/vnd.openxmlformats-package.relationships+xml"/>
  <Override PartName="/ppt/slideLayouts/_rels/slideLayout672.xml.rels" ContentType="application/vnd.openxmlformats-package.relationships+xml"/>
  <Override PartName="/ppt/slideLayouts/_rels/slideLayout673.xml.rels" ContentType="application/vnd.openxmlformats-package.relationships+xml"/>
  <Override PartName="/ppt/slideLayouts/_rels/slideLayout674.xml.rels" ContentType="application/vnd.openxmlformats-package.relationships+xml"/>
  <Override PartName="/ppt/slideLayouts/_rels/slideLayout675.xml.rels" ContentType="application/vnd.openxmlformats-package.relationships+xml"/>
  <Override PartName="/ppt/slideLayouts/_rels/slideLayout676.xml.rels" ContentType="application/vnd.openxmlformats-package.relationships+xml"/>
  <Override PartName="/ppt/slideLayouts/_rels/slideLayout680.xml.rels" ContentType="application/vnd.openxmlformats-package.relationships+xml"/>
  <Override PartName="/ppt/slideLayouts/_rels/slideLayout681.xml.rels" ContentType="application/vnd.openxmlformats-package.relationships+xml"/>
  <Override PartName="/ppt/slideLayouts/_rels/slideLayout682.xml.rels" ContentType="application/vnd.openxmlformats-package.relationships+xml"/>
  <Override PartName="/ppt/slideLayouts/_rels/slideLayout683.xml.rels" ContentType="application/vnd.openxmlformats-package.relationships+xml"/>
  <Override PartName="/ppt/slideLayouts/_rels/slideLayout684.xml.rels" ContentType="application/vnd.openxmlformats-package.relationships+xml"/>
  <Override PartName="/ppt/slideLayouts/_rels/slideLayout685.xml.rels" ContentType="application/vnd.openxmlformats-package.relationships+xml"/>
  <Override PartName="/ppt/slideLayouts/_rels/slideLayout686.xml.rels" ContentType="application/vnd.openxmlformats-package.relationships+xml"/>
  <Override PartName="/ppt/slideLayouts/_rels/slideLayout687.xml.rels" ContentType="application/vnd.openxmlformats-package.relationships+xml"/>
  <Override PartName="/ppt/slideLayouts/_rels/slideLayout688.xml.rels" ContentType="application/vnd.openxmlformats-package.relationships+xml"/>
  <Override PartName="/ppt/slideLayouts/_rels/slideLayout689.xml.rels" ContentType="application/vnd.openxmlformats-package.relationships+xml"/>
  <Override PartName="/ppt/slideLayouts/_rels/slideLayout690.xml.rels" ContentType="application/vnd.openxmlformats-package.relationships+xml"/>
  <Override PartName="/ppt/slideLayouts/_rels/slideLayout700.xml.rels" ContentType="application/vnd.openxmlformats-package.relationships+xml"/>
  <Override PartName="/ppt/slideLayouts/_rels/slideLayout701.xml.rels" ContentType="application/vnd.openxmlformats-package.relationships+xml"/>
  <Override PartName="/ppt/slideLayouts/_rels/slideLayout702.xml.rels" ContentType="application/vnd.openxmlformats-package.relationships+xml"/>
  <Override PartName="/ppt/slideLayouts/_rels/slideLayout703.xml.rels" ContentType="application/vnd.openxmlformats-package.relationships+xml"/>
  <Override PartName="/ppt/slideLayouts/_rels/slideLayout704.xml.rels" ContentType="application/vnd.openxmlformats-package.relationships+xml"/>
  <Override PartName="/ppt/slideLayouts/_rels/slideLayout705.xml.rels" ContentType="application/vnd.openxmlformats-package.relationships+xml"/>
  <Override PartName="/ppt/slideLayouts/_rels/slideLayout706.xml.rels" ContentType="application/vnd.openxmlformats-package.relationships+xml"/>
  <Override PartName="/ppt/slideLayouts/_rels/slideLayout707.xml.rels" ContentType="application/vnd.openxmlformats-package.relationships+xml"/>
  <Override PartName="/ppt/slideLayouts/_rels/slideLayout708.xml.rels" ContentType="application/vnd.openxmlformats-package.relationships+xml"/>
  <Override PartName="/ppt/slideLayouts/_rels/slideLayout709.xml.rels" ContentType="application/vnd.openxmlformats-package.relationships+xml"/>
  <Override PartName="/ppt/slideLayouts/_rels/slideLayout710.xml.rels" ContentType="application/vnd.openxmlformats-package.relationships+xml"/>
  <Override PartName="/ppt/slideLayouts/_rels/slideLayout711.xml.rels" ContentType="application/vnd.openxmlformats-package.relationships+xml"/>
  <Override PartName="/ppt/slideLayouts/_rels/slideLayout712.xml.rels" ContentType="application/vnd.openxmlformats-package.relationships+xml"/>
  <Override PartName="/ppt/slideLayouts/_rels/slideLayout713.xml.rels" ContentType="application/vnd.openxmlformats-package.relationships+xml"/>
  <Override PartName="/ppt/slideLayouts/_rels/slideLayout714.xml.rels" ContentType="application/vnd.openxmlformats-package.relationships+xml"/>
  <Override PartName="/ppt/slideLayouts/_rels/slideLayout715.xml.rels" ContentType="application/vnd.openxmlformats-package.relationships+xml"/>
  <Override PartName="/ppt/slideLayouts/_rels/slideLayout716.xml.rels" ContentType="application/vnd.openxmlformats-package.relationships+xml"/>
  <Override PartName="/ppt/slideLayouts/_rels/slideLayout717.xml.rels" ContentType="application/vnd.openxmlformats-package.relationships+xml"/>
  <Override PartName="/ppt/slideLayouts/_rels/slideLayout718.xml.rels" ContentType="application/vnd.openxmlformats-package.relationships+xml"/>
  <Override PartName="/ppt/slideLayouts/_rels/slideLayout719.xml.rels" ContentType="application/vnd.openxmlformats-package.relationships+xml"/>
  <Override PartName="/ppt/slideLayouts/_rels/slideLayout720.xml.rels" ContentType="application/vnd.openxmlformats-package.relationships+xml"/>
  <Override PartName="/ppt/slideLayouts/_rels/slideLayout721.xml.rels" ContentType="application/vnd.openxmlformats-package.relationships+xml"/>
  <Override PartName="/ppt/slideLayouts/_rels/slideLayout722.xml.rels" ContentType="application/vnd.openxmlformats-package.relationships+xml"/>
  <Override PartName="/ppt/slideLayouts/_rels/slideLayout723.xml.rels" ContentType="application/vnd.openxmlformats-package.relationships+xml"/>
  <Override PartName="/ppt/slideLayouts/_rels/slideLayout724.xml.rels" ContentType="application/vnd.openxmlformats-package.relationships+xml"/>
  <Override PartName="/ppt/slideLayouts/_rels/slideLayout725.xml.rels" ContentType="application/vnd.openxmlformats-package.relationships+xml"/>
  <Override PartName="/ppt/slideLayouts/_rels/slideLayout726.xml.rels" ContentType="application/vnd.openxmlformats-package.relationships+xml"/>
  <Override PartName="/ppt/slideLayouts/_rels/slideLayout727.xml.rels" ContentType="application/vnd.openxmlformats-package.relationships+xml"/>
  <Override PartName="/ppt/slideLayouts/_rels/slideLayout728.xml.rels" ContentType="application/vnd.openxmlformats-package.relationships+xml"/>
  <Override PartName="/ppt/slideLayouts/_rels/slideLayout729.xml.rels" ContentType="application/vnd.openxmlformats-package.relationships+xml"/>
  <Override PartName="/ppt/slideLayouts/_rels/slideLayout730.xml.rels" ContentType="application/vnd.openxmlformats-package.relationships+xml"/>
  <Override PartName="/ppt/slideLayouts/_rels/slideLayout731.xml.rels" ContentType="application/vnd.openxmlformats-package.relationships+xml"/>
  <Override PartName="/ppt/slideLayouts/_rels/slideLayout732.xml.rels" ContentType="application/vnd.openxmlformats-package.relationships+xml"/>
  <Override PartName="/ppt/slideLayouts/_rels/slideLayout733.xml.rels" ContentType="application/vnd.openxmlformats-package.relationships+xml"/>
  <Override PartName="/ppt/slideLayouts/_rels/slideLayout734.xml.rels" ContentType="application/vnd.openxmlformats-package.relationships+xml"/>
  <Override PartName="/ppt/slideLayouts/_rels/slideLayout735.xml.rels" ContentType="application/vnd.openxmlformats-package.relationships+xml"/>
  <Override PartName="/ppt/slideLayouts/_rels/slideLayout736.xml.rels" ContentType="application/vnd.openxmlformats-package.relationships+xml"/>
  <Override PartName="/ppt/slideLayouts/_rels/slideLayout737.xml.rels" ContentType="application/vnd.openxmlformats-package.relationships+xml"/>
  <Override PartName="/ppt/slideLayouts/_rels/slideLayout738.xml.rels" ContentType="application/vnd.openxmlformats-package.relationships+xml"/>
  <Override PartName="/ppt/slideLayouts/_rels/slideLayout739.xml.rels" ContentType="application/vnd.openxmlformats-package.relationships+xml"/>
  <Override PartName="/ppt/slideLayouts/_rels/slideLayout740.xml.rels" ContentType="application/vnd.openxmlformats-package.relationships+xml"/>
  <Override PartName="/ppt/slideLayouts/_rels/slideLayout741.xml.rels" ContentType="application/vnd.openxmlformats-package.relationships+xml"/>
  <Override PartName="/ppt/slideLayouts/_rels/slideLayout742.xml.rels" ContentType="application/vnd.openxmlformats-package.relationships+xml"/>
  <Override PartName="/ppt/slideLayouts/_rels/slideLayout743.xml.rels" ContentType="application/vnd.openxmlformats-package.relationships+xml"/>
  <Override PartName="/ppt/slideLayouts/_rels/slideLayout744.xml.rels" ContentType="application/vnd.openxmlformats-package.relationships+xml"/>
  <Override PartName="/ppt/slideLayouts/_rels/slideLayout745.xml.rels" ContentType="application/vnd.openxmlformats-package.relationships+xml"/>
  <Override PartName="/ppt/slideLayouts/_rels/slideLayout746.xml.rels" ContentType="application/vnd.openxmlformats-package.relationships+xml"/>
  <Override PartName="/ppt/slideLayouts/_rels/slideLayout747.xml.rels" ContentType="application/vnd.openxmlformats-package.relationships+xml"/>
  <Override PartName="/ppt/slideLayouts/_rels/slideLayout748.xml.rels" ContentType="application/vnd.openxmlformats-package.relationships+xml"/>
  <Override PartName="/ppt/slideLayouts/_rels/slideLayout749.xml.rels" ContentType="application/vnd.openxmlformats-package.relationships+xml"/>
  <Override PartName="/ppt/slideLayouts/_rels/slideLayout750.xml.rels" ContentType="application/vnd.openxmlformats-package.relationships+xml"/>
  <Override PartName="/ppt/slideLayouts/_rels/slideLayout751.xml.rels" ContentType="application/vnd.openxmlformats-package.relationships+xml"/>
  <Override PartName="/ppt/slideLayouts/_rels/slideLayout752.xml.rels" ContentType="application/vnd.openxmlformats-package.relationships+xml"/>
  <Override PartName="/ppt/slideLayouts/_rels/slideLayout753.xml.rels" ContentType="application/vnd.openxmlformats-package.relationships+xml"/>
  <Override PartName="/ppt/slideLayouts/_rels/slideLayout754.xml.rels" ContentType="application/vnd.openxmlformats-package.relationships+xml"/>
  <Override PartName="/ppt/slideLayouts/_rels/slideLayout755.xml.rels" ContentType="application/vnd.openxmlformats-package.relationships+xml"/>
  <Override PartName="/ppt/slideLayouts/_rels/slideLayout756.xml.rels" ContentType="application/vnd.openxmlformats-package.relationships+xml"/>
  <Override PartName="/ppt/slideLayouts/_rels/slideLayout757.xml.rels" ContentType="application/vnd.openxmlformats-package.relationships+xml"/>
  <Override PartName="/ppt/slideLayouts/_rels/slideLayout758.xml.rels" ContentType="application/vnd.openxmlformats-package.relationships+xml"/>
  <Override PartName="/ppt/slideLayouts/_rels/slideLayout759.xml.rels" ContentType="application/vnd.openxmlformats-package.relationships+xml"/>
  <Override PartName="/ppt/slideLayouts/_rels/slideLayout760.xml.rels" ContentType="application/vnd.openxmlformats-package.relationships+xml"/>
  <Override PartName="/ppt/slideLayouts/_rels/slideLayout761.xml.rels" ContentType="application/vnd.openxmlformats-package.relationships+xml"/>
  <Override PartName="/ppt/slideLayouts/_rels/slideLayout762.xml.rels" ContentType="application/vnd.openxmlformats-package.relationships+xml"/>
  <Override PartName="/ppt/slideLayouts/_rels/slideLayout763.xml.rels" ContentType="application/vnd.openxmlformats-package.relationships+xml"/>
  <Override PartName="/ppt/slideLayouts/_rels/slideLayout764.xml.rels" ContentType="application/vnd.openxmlformats-package.relationships+xml"/>
  <Override PartName="/ppt/slideLayouts/_rels/slideLayout765.xml.rels" ContentType="application/vnd.openxmlformats-package.relationships+xml"/>
  <Override PartName="/ppt/slideLayouts/_rels/slideLayout766.xml.rels" ContentType="application/vnd.openxmlformats-package.relationships+xml"/>
  <Override PartName="/ppt/slideLayouts/_rels/slideLayout767.xml.rels" ContentType="application/vnd.openxmlformats-package.relationships+xml"/>
  <Override PartName="/ppt/slideLayouts/_rels/slideLayout768.xml.rels" ContentType="application/vnd.openxmlformats-package.relationships+xml"/>
  <Override PartName="/ppt/slideLayouts/_rels/slideLayout769.xml.rels" ContentType="application/vnd.openxmlformats-package.relationships+xml"/>
  <Override PartName="/ppt/slideLayouts/_rels/slideLayout770.xml.rels" ContentType="application/vnd.openxmlformats-package.relationships+xml"/>
  <Override PartName="/ppt/slideLayouts/_rels/slideLayout771.xml.rels" ContentType="application/vnd.openxmlformats-package.relationships+xml"/>
  <Override PartName="/ppt/slideLayouts/_rels/slideLayout772.xml.rels" ContentType="application/vnd.openxmlformats-package.relationships+xml"/>
  <Override PartName="/ppt/slideLayouts/_rels/slideLayout773.xml.rels" ContentType="application/vnd.openxmlformats-package.relationships+xml"/>
  <Override PartName="/ppt/slideLayouts/_rels/slideLayout774.xml.rels" ContentType="application/vnd.openxmlformats-package.relationships+xml"/>
  <Override PartName="/ppt/slideLayouts/_rels/slideLayout775.xml.rels" ContentType="application/vnd.openxmlformats-package.relationships+xml"/>
  <Override PartName="/ppt/slideLayouts/_rels/slideLayout776.xml.rels" ContentType="application/vnd.openxmlformats-package.relationships+xml"/>
  <Override PartName="/ppt/slideLayouts/_rels/slideLayout777.xml.rels" ContentType="application/vnd.openxmlformats-package.relationships+xml"/>
  <Override PartName="/ppt/slideLayouts/_rels/slideLayout778.xml.rels" ContentType="application/vnd.openxmlformats-package.relationships+xml"/>
  <Override PartName="/ppt/slideLayouts/_rels/slideLayout779.xml.rels" ContentType="application/vnd.openxmlformats-package.relationships+xml"/>
  <Override PartName="/ppt/slideLayouts/_rels/slideLayout78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0.xml" ContentType="application/vnd.openxmlformats-officedocument.presentationml.slideLayout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0.xml" ContentType="application/vnd.openxmlformats-officedocument.presentationml.slideLayout+xml"/>
  <Override PartName="/ppt/media/image9.png" ContentType="image/png"/>
  <Override PartName="/ppt/media/image2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2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24.jpeg" ContentType="image/jpeg"/>
  <Override PartName="/ppt/media/image17.png" ContentType="image/png"/>
  <Override PartName="/ppt/media/image18.jpeg" ContentType="image/jpeg"/>
  <Override PartName="/ppt/media/image20.jpeg" ContentType="image/jpeg"/>
  <Override PartName="/ppt/media/image21.png" ContentType="image/png"/>
  <Override PartName="/ppt/media/image22.jpeg" ContentType="image/jpeg"/>
  <Override PartName="/ppt/media/image23.png" ContentType="image/png"/>
  <Override PartName="/ppt/media/image25.png" ContentType="image/png"/>
  <Override PartName="/ppt/media/image26.jpeg" ContentType="image/jpeg"/>
  <Override PartName="/ppt/media/image27.png" ContentType="image/png"/>
  <Override PartName="/ppt/media/image30.png" ContentType="image/png"/>
  <Override PartName="/ppt/media/image31.jpeg" ContentType="image/jpeg"/>
  <Override PartName="/ppt/media/image3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  <p:sldMasterId id="2147484012" r:id="rId30"/>
    <p:sldMasterId id="2147484025" r:id="rId31"/>
    <p:sldMasterId id="2147484038" r:id="rId32"/>
    <p:sldMasterId id="2147484051" r:id="rId33"/>
    <p:sldMasterId id="2147484064" r:id="rId34"/>
    <p:sldMasterId id="2147484077" r:id="rId35"/>
    <p:sldMasterId id="2147484090" r:id="rId36"/>
    <p:sldMasterId id="2147484103" r:id="rId37"/>
    <p:sldMasterId id="2147484116" r:id="rId38"/>
    <p:sldMasterId id="2147484129" r:id="rId39"/>
    <p:sldMasterId id="2147484142" r:id="rId40"/>
    <p:sldMasterId id="2147484155" r:id="rId41"/>
    <p:sldMasterId id="2147484168" r:id="rId42"/>
    <p:sldMasterId id="2147484181" r:id="rId43"/>
    <p:sldMasterId id="2147484194" r:id="rId44"/>
    <p:sldMasterId id="2147484207" r:id="rId45"/>
    <p:sldMasterId id="2147484220" r:id="rId46"/>
    <p:sldMasterId id="2147484233" r:id="rId47"/>
    <p:sldMasterId id="2147484246" r:id="rId48"/>
    <p:sldMasterId id="2147484259" r:id="rId49"/>
    <p:sldMasterId id="2147484272" r:id="rId50"/>
    <p:sldMasterId id="2147484285" r:id="rId51"/>
    <p:sldMasterId id="2147484298" r:id="rId52"/>
    <p:sldMasterId id="2147484311" r:id="rId53"/>
    <p:sldMasterId id="2147484324" r:id="rId54"/>
    <p:sldMasterId id="2147484337" r:id="rId55"/>
    <p:sldMasterId id="2147484350" r:id="rId56"/>
    <p:sldMasterId id="2147484363" r:id="rId57"/>
    <p:sldMasterId id="2147484376" r:id="rId58"/>
    <p:sldMasterId id="2147484389" r:id="rId59"/>
    <p:sldMasterId id="2147484402" r:id="rId60"/>
    <p:sldMasterId id="2147484415" r:id="rId61"/>
    <p:sldMasterId id="2147484428" r:id="rId62"/>
    <p:sldMasterId id="2147484441" r:id="rId63"/>
    <p:sldMasterId id="2147484454" r:id="rId64"/>
    <p:sldMasterId id="2147484467" r:id="rId65"/>
    <p:sldMasterId id="2147484480" r:id="rId66"/>
  </p:sldMasterIdLst>
  <p:sldIdLst>
    <p:sldId id="256" r:id="rId67"/>
    <p:sldId id="257" r:id="rId68"/>
    <p:sldId id="258" r:id="rId69"/>
    <p:sldId id="259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</p:sldIdLst>
  <p:sldSz cx="9144000" cy="51435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slide" Target="slides/slide6.xml"/><Relationship Id="rId73" Type="http://schemas.openxmlformats.org/officeDocument/2006/relationships/slide" Target="slides/slide7.xml"/><Relationship Id="rId74" Type="http://schemas.openxmlformats.org/officeDocument/2006/relationships/slide" Target="slides/slide8.xml"/><Relationship Id="rId75" Type="http://schemas.openxmlformats.org/officeDocument/2006/relationships/slide" Target="slides/slide9.xml"/><Relationship Id="rId76" Type="http://schemas.openxmlformats.org/officeDocument/2006/relationships/slide" Target="slides/slide10.xml"/><Relationship Id="rId77" Type="http://schemas.openxmlformats.org/officeDocument/2006/relationships/slide" Target="slides/slide11.xml"/><Relationship Id="rId78" Type="http://schemas.openxmlformats.org/officeDocument/2006/relationships/slide" Target="slides/slide12.xml"/><Relationship Id="rId7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4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6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4.xml"/><Relationship Id="rId8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09.xml"/><Relationship Id="rId13" Type="http://schemas.openxmlformats.org/officeDocument/2006/relationships/slideLayout" Target="../slideLayouts/slideLayout310.xml"/><Relationship Id="rId14" Type="http://schemas.openxmlformats.org/officeDocument/2006/relationships/slideLayout" Target="../slideLayouts/slideLayout311.xml"/><Relationship Id="rId15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3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18.xml"/><Relationship Id="rId8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42.xml"/><Relationship Id="rId8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4.xml"/><Relationship Id="rId10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47.xml"/><Relationship Id="rId13" Type="http://schemas.openxmlformats.org/officeDocument/2006/relationships/slideLayout" Target="../slideLayouts/slideLayout34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54.xml"/><Relationship Id="rId8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58.xml"/><Relationship Id="rId12" Type="http://schemas.openxmlformats.org/officeDocument/2006/relationships/slideLayout" Target="../slideLayouts/slideLayout359.xml"/><Relationship Id="rId13" Type="http://schemas.openxmlformats.org/officeDocument/2006/relationships/slideLayout" Target="../slideLayouts/slideLayout36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78.xml"/><Relationship Id="rId8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85.xml"/><Relationship Id="rId3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90.xml"/><Relationship Id="rId8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2.xml"/><Relationship Id="rId10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5.xml"/><Relationship Id="rId13" Type="http://schemas.openxmlformats.org/officeDocument/2006/relationships/slideLayout" Target="../slideLayouts/slideLayout39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1.xml"/><Relationship Id="rId7" Type="http://schemas.openxmlformats.org/officeDocument/2006/relationships/slideLayout" Target="../slideLayouts/slideLayout402.xml"/><Relationship Id="rId8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06.xml"/><Relationship Id="rId12" Type="http://schemas.openxmlformats.org/officeDocument/2006/relationships/slideLayout" Target="../slideLayouts/slideLayout407.xml"/><Relationship Id="rId13" Type="http://schemas.openxmlformats.org/officeDocument/2006/relationships/slideLayout" Target="../slideLayouts/slideLayout40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4.xml"/><Relationship Id="rId8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18.xml"/><Relationship Id="rId12" Type="http://schemas.openxmlformats.org/officeDocument/2006/relationships/slideLayout" Target="../slideLayouts/slideLayout419.xml"/><Relationship Id="rId13" Type="http://schemas.openxmlformats.org/officeDocument/2006/relationships/slideLayout" Target="../slideLayouts/slideLayout420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21.xml"/><Relationship Id="rId3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6.xml"/><Relationship Id="rId8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0.xml"/><Relationship Id="rId12" Type="http://schemas.openxmlformats.org/officeDocument/2006/relationships/slideLayout" Target="../slideLayouts/slideLayout431.xml"/><Relationship Id="rId13" Type="http://schemas.openxmlformats.org/officeDocument/2006/relationships/slideLayout" Target="../slideLayouts/slideLayout43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9.xml"/><Relationship Id="rId9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41.xml"/><Relationship Id="rId11" Type="http://schemas.openxmlformats.org/officeDocument/2006/relationships/slideLayout" Target="../slideLayouts/slideLayout442.xml"/><Relationship Id="rId12" Type="http://schemas.openxmlformats.org/officeDocument/2006/relationships/slideLayout" Target="../slideLayouts/slideLayout443.xml"/><Relationship Id="rId13" Type="http://schemas.openxmlformats.org/officeDocument/2006/relationships/slideLayout" Target="../slideLayouts/slideLayout4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45.xml"/><Relationship Id="rId3" Type="http://schemas.openxmlformats.org/officeDocument/2006/relationships/slideLayout" Target="../slideLayouts/slideLayout446.xml"/><Relationship Id="rId4" Type="http://schemas.openxmlformats.org/officeDocument/2006/relationships/slideLayout" Target="../slideLayouts/slideLayout447.xml"/><Relationship Id="rId5" Type="http://schemas.openxmlformats.org/officeDocument/2006/relationships/slideLayout" Target="../slideLayouts/slideLayout448.xml"/><Relationship Id="rId6" Type="http://schemas.openxmlformats.org/officeDocument/2006/relationships/slideLayout" Target="../slideLayouts/slideLayout449.xml"/><Relationship Id="rId7" Type="http://schemas.openxmlformats.org/officeDocument/2006/relationships/slideLayout" Target="../slideLayouts/slideLayout450.xml"/><Relationship Id="rId8" Type="http://schemas.openxmlformats.org/officeDocument/2006/relationships/slideLayout" Target="../slideLayouts/slideLayout451.xml"/><Relationship Id="rId9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53.xml"/><Relationship Id="rId11" Type="http://schemas.openxmlformats.org/officeDocument/2006/relationships/slideLayout" Target="../slideLayouts/slideLayout454.xml"/><Relationship Id="rId12" Type="http://schemas.openxmlformats.org/officeDocument/2006/relationships/slideLayout" Target="../slideLayouts/slideLayout455.xml"/><Relationship Id="rId13" Type="http://schemas.openxmlformats.org/officeDocument/2006/relationships/slideLayout" Target="../slideLayouts/slideLayout45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57.xml"/><Relationship Id="rId5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60.xml"/><Relationship Id="rId8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2.xml"/><Relationship Id="rId10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67.xml"/><Relationship Id="rId15" Type="http://schemas.openxmlformats.org/officeDocument/2006/relationships/slideLayout" Target="../slideLayouts/slideLayout46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70.xml"/><Relationship Id="rId4" Type="http://schemas.openxmlformats.org/officeDocument/2006/relationships/slideLayout" Target="../slideLayouts/slideLayout471.xml"/><Relationship Id="rId5" Type="http://schemas.openxmlformats.org/officeDocument/2006/relationships/slideLayout" Target="../slideLayouts/slideLayout472.xml"/><Relationship Id="rId6" Type="http://schemas.openxmlformats.org/officeDocument/2006/relationships/slideLayout" Target="../slideLayouts/slideLayout473.xml"/><Relationship Id="rId7" Type="http://schemas.openxmlformats.org/officeDocument/2006/relationships/slideLayout" Target="../slideLayouts/slideLayout474.xml"/><Relationship Id="rId8" Type="http://schemas.openxmlformats.org/officeDocument/2006/relationships/slideLayout" Target="../slideLayouts/slideLayout475.xml"/><Relationship Id="rId9" Type="http://schemas.openxmlformats.org/officeDocument/2006/relationships/slideLayout" Target="../slideLayouts/slideLayout476.xml"/><Relationship Id="rId10" Type="http://schemas.openxmlformats.org/officeDocument/2006/relationships/slideLayout" Target="../slideLayouts/slideLayout477.xml"/><Relationship Id="rId11" Type="http://schemas.openxmlformats.org/officeDocument/2006/relationships/slideLayout" Target="../slideLayouts/slideLayout478.xml"/><Relationship Id="rId12" Type="http://schemas.openxmlformats.org/officeDocument/2006/relationships/slideLayout" Target="../slideLayouts/slideLayout479.xml"/><Relationship Id="rId13" Type="http://schemas.openxmlformats.org/officeDocument/2006/relationships/slideLayout" Target="../slideLayouts/slideLayout48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81.xml"/><Relationship Id="rId3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84.xml"/><Relationship Id="rId6" Type="http://schemas.openxmlformats.org/officeDocument/2006/relationships/slideLayout" Target="../slideLayouts/slideLayout485.xml"/><Relationship Id="rId7" Type="http://schemas.openxmlformats.org/officeDocument/2006/relationships/slideLayout" Target="../slideLayouts/slideLayout486.xml"/><Relationship Id="rId8" Type="http://schemas.openxmlformats.org/officeDocument/2006/relationships/slideLayout" Target="../slideLayouts/slideLayout487.xml"/><Relationship Id="rId9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89.xml"/><Relationship Id="rId11" Type="http://schemas.openxmlformats.org/officeDocument/2006/relationships/slideLayout" Target="../slideLayouts/slideLayout490.xml"/><Relationship Id="rId12" Type="http://schemas.openxmlformats.org/officeDocument/2006/relationships/slideLayout" Target="../slideLayouts/slideLayout491.xml"/><Relationship Id="rId13" Type="http://schemas.openxmlformats.org/officeDocument/2006/relationships/slideLayout" Target="../slideLayouts/slideLayout492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93.xml"/><Relationship Id="rId3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497.xml"/><Relationship Id="rId7" Type="http://schemas.openxmlformats.org/officeDocument/2006/relationships/slideLayout" Target="../slideLayouts/slideLayout498.xml"/><Relationship Id="rId8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2.xml"/><Relationship Id="rId12" Type="http://schemas.openxmlformats.org/officeDocument/2006/relationships/slideLayout" Target="../slideLayouts/slideLayout503.xml"/><Relationship Id="rId13" Type="http://schemas.openxmlformats.org/officeDocument/2006/relationships/slideLayout" Target="../slideLayouts/slideLayout504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505.xml"/><Relationship Id="rId3" Type="http://schemas.openxmlformats.org/officeDocument/2006/relationships/slideLayout" Target="../slideLayouts/slideLayout506.xml"/><Relationship Id="rId4" Type="http://schemas.openxmlformats.org/officeDocument/2006/relationships/slideLayout" Target="../slideLayouts/slideLayout507.xml"/><Relationship Id="rId5" Type="http://schemas.openxmlformats.org/officeDocument/2006/relationships/slideLayout" Target="../slideLayouts/slideLayout508.xml"/><Relationship Id="rId6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0.xml"/><Relationship Id="rId8" Type="http://schemas.openxmlformats.org/officeDocument/2006/relationships/slideLayout" Target="../slideLayouts/slideLayout511.xml"/><Relationship Id="rId9" Type="http://schemas.openxmlformats.org/officeDocument/2006/relationships/slideLayout" Target="../slideLayouts/slideLayout512.xml"/><Relationship Id="rId10" Type="http://schemas.openxmlformats.org/officeDocument/2006/relationships/slideLayout" Target="../slideLayouts/slideLayout513.xml"/><Relationship Id="rId11" Type="http://schemas.openxmlformats.org/officeDocument/2006/relationships/slideLayout" Target="../slideLayouts/slideLayout514.xml"/><Relationship Id="rId12" Type="http://schemas.openxmlformats.org/officeDocument/2006/relationships/slideLayout" Target="../slideLayouts/slideLayout515.xml"/><Relationship Id="rId13" Type="http://schemas.openxmlformats.org/officeDocument/2006/relationships/slideLayout" Target="../slideLayouts/slideLayout516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517.xml"/><Relationship Id="rId3" Type="http://schemas.openxmlformats.org/officeDocument/2006/relationships/slideLayout" Target="../slideLayouts/slideLayout518.xml"/><Relationship Id="rId4" Type="http://schemas.openxmlformats.org/officeDocument/2006/relationships/slideLayout" Target="../slideLayouts/slideLayout519.xml"/><Relationship Id="rId5" Type="http://schemas.openxmlformats.org/officeDocument/2006/relationships/slideLayout" Target="../slideLayouts/slideLayout520.xml"/><Relationship Id="rId6" Type="http://schemas.openxmlformats.org/officeDocument/2006/relationships/slideLayout" Target="../slideLayouts/slideLayout521.xml"/><Relationship Id="rId7" Type="http://schemas.openxmlformats.org/officeDocument/2006/relationships/slideLayout" Target="../slideLayouts/slideLayout522.xml"/><Relationship Id="rId8" Type="http://schemas.openxmlformats.org/officeDocument/2006/relationships/slideLayout" Target="../slideLayouts/slideLayout523.xml"/><Relationship Id="rId9" Type="http://schemas.openxmlformats.org/officeDocument/2006/relationships/slideLayout" Target="../slideLayouts/slideLayout524.xml"/><Relationship Id="rId10" Type="http://schemas.openxmlformats.org/officeDocument/2006/relationships/slideLayout" Target="../slideLayouts/slideLayout525.xml"/><Relationship Id="rId11" Type="http://schemas.openxmlformats.org/officeDocument/2006/relationships/slideLayout" Target="../slideLayouts/slideLayout526.xml"/><Relationship Id="rId12" Type="http://schemas.openxmlformats.org/officeDocument/2006/relationships/slideLayout" Target="../slideLayouts/slideLayout527.xml"/><Relationship Id="rId13" Type="http://schemas.openxmlformats.org/officeDocument/2006/relationships/slideLayout" Target="../slideLayouts/slideLayout528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529.xml"/><Relationship Id="rId3" Type="http://schemas.openxmlformats.org/officeDocument/2006/relationships/slideLayout" Target="../slideLayouts/slideLayout530.xml"/><Relationship Id="rId4" Type="http://schemas.openxmlformats.org/officeDocument/2006/relationships/slideLayout" Target="../slideLayouts/slideLayout531.xml"/><Relationship Id="rId5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3.xml"/><Relationship Id="rId7" Type="http://schemas.openxmlformats.org/officeDocument/2006/relationships/slideLayout" Target="../slideLayouts/slideLayout534.xml"/><Relationship Id="rId8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36.xml"/><Relationship Id="rId10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0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541.xml"/><Relationship Id="rId3" Type="http://schemas.openxmlformats.org/officeDocument/2006/relationships/slideLayout" Target="../slideLayouts/slideLayout542.xml"/><Relationship Id="rId4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44.xml"/><Relationship Id="rId6" Type="http://schemas.openxmlformats.org/officeDocument/2006/relationships/slideLayout" Target="../slideLayouts/slideLayout545.xml"/><Relationship Id="rId7" Type="http://schemas.openxmlformats.org/officeDocument/2006/relationships/slideLayout" Target="../slideLayouts/slideLayout546.xml"/><Relationship Id="rId8" Type="http://schemas.openxmlformats.org/officeDocument/2006/relationships/slideLayout" Target="../slideLayouts/slideLayout547.xml"/><Relationship Id="rId9" Type="http://schemas.openxmlformats.org/officeDocument/2006/relationships/slideLayout" Target="../slideLayouts/slideLayout548.xml"/><Relationship Id="rId10" Type="http://schemas.openxmlformats.org/officeDocument/2006/relationships/slideLayout" Target="../slideLayouts/slideLayout549.xml"/><Relationship Id="rId11" Type="http://schemas.openxmlformats.org/officeDocument/2006/relationships/slideLayout" Target="../slideLayouts/slideLayout550.xml"/><Relationship Id="rId12" Type="http://schemas.openxmlformats.org/officeDocument/2006/relationships/slideLayout" Target="../slideLayouts/slideLayout551.xml"/><Relationship Id="rId13" Type="http://schemas.openxmlformats.org/officeDocument/2006/relationships/slideLayout" Target="../slideLayouts/slideLayout552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553.xml"/><Relationship Id="rId3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56.xml"/><Relationship Id="rId6" Type="http://schemas.openxmlformats.org/officeDocument/2006/relationships/slideLayout" Target="../slideLayouts/slideLayout557.xml"/><Relationship Id="rId7" Type="http://schemas.openxmlformats.org/officeDocument/2006/relationships/slideLayout" Target="../slideLayouts/slideLayout558.xml"/><Relationship Id="rId8" Type="http://schemas.openxmlformats.org/officeDocument/2006/relationships/slideLayout" Target="../slideLayouts/slideLayout559.xml"/><Relationship Id="rId9" Type="http://schemas.openxmlformats.org/officeDocument/2006/relationships/slideLayout" Target="../slideLayouts/slideLayout560.xml"/><Relationship Id="rId10" Type="http://schemas.openxmlformats.org/officeDocument/2006/relationships/slideLayout" Target="../slideLayouts/slideLayout561.xml"/><Relationship Id="rId11" Type="http://schemas.openxmlformats.org/officeDocument/2006/relationships/slideLayout" Target="../slideLayouts/slideLayout562.xml"/><Relationship Id="rId12" Type="http://schemas.openxmlformats.org/officeDocument/2006/relationships/slideLayout" Target="../slideLayouts/slideLayout563.xml"/><Relationship Id="rId13" Type="http://schemas.openxmlformats.org/officeDocument/2006/relationships/slideLayout" Target="../slideLayouts/slideLayout564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565.xml"/><Relationship Id="rId3" Type="http://schemas.openxmlformats.org/officeDocument/2006/relationships/slideLayout" Target="../slideLayouts/slideLayout566.xml"/><Relationship Id="rId4" Type="http://schemas.openxmlformats.org/officeDocument/2006/relationships/slideLayout" Target="../slideLayouts/slideLayout567.xml"/><Relationship Id="rId5" Type="http://schemas.openxmlformats.org/officeDocument/2006/relationships/slideLayout" Target="../slideLayouts/slideLayout568.xml"/><Relationship Id="rId6" Type="http://schemas.openxmlformats.org/officeDocument/2006/relationships/slideLayout" Target="../slideLayouts/slideLayout569.xml"/><Relationship Id="rId7" Type="http://schemas.openxmlformats.org/officeDocument/2006/relationships/slideLayout" Target="../slideLayouts/slideLayout570.xml"/><Relationship Id="rId8" Type="http://schemas.openxmlformats.org/officeDocument/2006/relationships/slideLayout" Target="../slideLayouts/slideLayout571.xml"/><Relationship Id="rId9" Type="http://schemas.openxmlformats.org/officeDocument/2006/relationships/slideLayout" Target="../slideLayouts/slideLayout572.xml"/><Relationship Id="rId10" Type="http://schemas.openxmlformats.org/officeDocument/2006/relationships/slideLayout" Target="../slideLayouts/slideLayout573.xml"/><Relationship Id="rId11" Type="http://schemas.openxmlformats.org/officeDocument/2006/relationships/slideLayout" Target="../slideLayouts/slideLayout574.xml"/><Relationship Id="rId12" Type="http://schemas.openxmlformats.org/officeDocument/2006/relationships/slideLayout" Target="../slideLayouts/slideLayout575.xml"/><Relationship Id="rId13" Type="http://schemas.openxmlformats.org/officeDocument/2006/relationships/slideLayout" Target="../slideLayouts/slideLayout576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577.xml"/><Relationship Id="rId3" Type="http://schemas.openxmlformats.org/officeDocument/2006/relationships/slideLayout" Target="../slideLayouts/slideLayout578.xml"/><Relationship Id="rId4" Type="http://schemas.openxmlformats.org/officeDocument/2006/relationships/slideLayout" Target="../slideLayouts/slideLayout579.xml"/><Relationship Id="rId5" Type="http://schemas.openxmlformats.org/officeDocument/2006/relationships/slideLayout" Target="../slideLayouts/slideLayout580.xml"/><Relationship Id="rId6" Type="http://schemas.openxmlformats.org/officeDocument/2006/relationships/slideLayout" Target="../slideLayouts/slideLayout581.xml"/><Relationship Id="rId7" Type="http://schemas.openxmlformats.org/officeDocument/2006/relationships/slideLayout" Target="../slideLayouts/slideLayout582.xml"/><Relationship Id="rId8" Type="http://schemas.openxmlformats.org/officeDocument/2006/relationships/slideLayout" Target="../slideLayouts/slideLayout583.xml"/><Relationship Id="rId9" Type="http://schemas.openxmlformats.org/officeDocument/2006/relationships/slideLayout" Target="../slideLayouts/slideLayout584.xml"/><Relationship Id="rId10" Type="http://schemas.openxmlformats.org/officeDocument/2006/relationships/slideLayout" Target="../slideLayouts/slideLayout585.xml"/><Relationship Id="rId11" Type="http://schemas.openxmlformats.org/officeDocument/2006/relationships/slideLayout" Target="../slideLayouts/slideLayout586.xml"/><Relationship Id="rId12" Type="http://schemas.openxmlformats.org/officeDocument/2006/relationships/slideLayout" Target="../slideLayouts/slideLayout587.xml"/><Relationship Id="rId13" Type="http://schemas.openxmlformats.org/officeDocument/2006/relationships/slideLayout" Target="../slideLayouts/slideLayout58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89.xml"/><Relationship Id="rId3" Type="http://schemas.openxmlformats.org/officeDocument/2006/relationships/slideLayout" Target="../slideLayouts/slideLayout590.xml"/><Relationship Id="rId4" Type="http://schemas.openxmlformats.org/officeDocument/2006/relationships/slideLayout" Target="../slideLayouts/slideLayout591.xml"/><Relationship Id="rId5" Type="http://schemas.openxmlformats.org/officeDocument/2006/relationships/slideLayout" Target="../slideLayouts/slideLayout592.xml"/><Relationship Id="rId6" Type="http://schemas.openxmlformats.org/officeDocument/2006/relationships/slideLayout" Target="../slideLayouts/slideLayout593.xml"/><Relationship Id="rId7" Type="http://schemas.openxmlformats.org/officeDocument/2006/relationships/slideLayout" Target="../slideLayouts/slideLayout594.xml"/><Relationship Id="rId8" Type="http://schemas.openxmlformats.org/officeDocument/2006/relationships/slideLayout" Target="../slideLayouts/slideLayout595.xml"/><Relationship Id="rId9" Type="http://schemas.openxmlformats.org/officeDocument/2006/relationships/slideLayout" Target="../slideLayouts/slideLayout596.xml"/><Relationship Id="rId10" Type="http://schemas.openxmlformats.org/officeDocument/2006/relationships/slideLayout" Target="../slideLayouts/slideLayout597.xml"/><Relationship Id="rId11" Type="http://schemas.openxmlformats.org/officeDocument/2006/relationships/slideLayout" Target="../slideLayouts/slideLayout598.xml"/><Relationship Id="rId12" Type="http://schemas.openxmlformats.org/officeDocument/2006/relationships/slideLayout" Target="../slideLayouts/slideLayout599.xml"/><Relationship Id="rId13" Type="http://schemas.openxmlformats.org/officeDocument/2006/relationships/slideLayout" Target="../slideLayouts/slideLayout60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601.xml"/><Relationship Id="rId3" Type="http://schemas.openxmlformats.org/officeDocument/2006/relationships/slideLayout" Target="../slideLayouts/slideLayout602.xml"/><Relationship Id="rId4" Type="http://schemas.openxmlformats.org/officeDocument/2006/relationships/slideLayout" Target="../slideLayouts/slideLayout603.xml"/><Relationship Id="rId5" Type="http://schemas.openxmlformats.org/officeDocument/2006/relationships/slideLayout" Target="../slideLayouts/slideLayout604.xml"/><Relationship Id="rId6" Type="http://schemas.openxmlformats.org/officeDocument/2006/relationships/slideLayout" Target="../slideLayouts/slideLayout605.xml"/><Relationship Id="rId7" Type="http://schemas.openxmlformats.org/officeDocument/2006/relationships/slideLayout" Target="../slideLayouts/slideLayout606.xml"/><Relationship Id="rId8" Type="http://schemas.openxmlformats.org/officeDocument/2006/relationships/slideLayout" Target="../slideLayouts/slideLayout607.xml"/><Relationship Id="rId9" Type="http://schemas.openxmlformats.org/officeDocument/2006/relationships/slideLayout" Target="../slideLayouts/slideLayout608.xml"/><Relationship Id="rId10" Type="http://schemas.openxmlformats.org/officeDocument/2006/relationships/slideLayout" Target="../slideLayouts/slideLayout609.xml"/><Relationship Id="rId11" Type="http://schemas.openxmlformats.org/officeDocument/2006/relationships/slideLayout" Target="../slideLayouts/slideLayout610.xml"/><Relationship Id="rId12" Type="http://schemas.openxmlformats.org/officeDocument/2006/relationships/slideLayout" Target="../slideLayouts/slideLayout611.xml"/><Relationship Id="rId13" Type="http://schemas.openxmlformats.org/officeDocument/2006/relationships/slideLayout" Target="../slideLayouts/slideLayout612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13.xml"/><Relationship Id="rId5" Type="http://schemas.openxmlformats.org/officeDocument/2006/relationships/slideLayout" Target="../slideLayouts/slideLayout614.xml"/><Relationship Id="rId6" Type="http://schemas.openxmlformats.org/officeDocument/2006/relationships/slideLayout" Target="../slideLayouts/slideLayout615.xml"/><Relationship Id="rId7" Type="http://schemas.openxmlformats.org/officeDocument/2006/relationships/slideLayout" Target="../slideLayouts/slideLayout616.xml"/><Relationship Id="rId8" Type="http://schemas.openxmlformats.org/officeDocument/2006/relationships/slideLayout" Target="../slideLayouts/slideLayout617.xml"/><Relationship Id="rId9" Type="http://schemas.openxmlformats.org/officeDocument/2006/relationships/slideLayout" Target="../slideLayouts/slideLayout618.xml"/><Relationship Id="rId10" Type="http://schemas.openxmlformats.org/officeDocument/2006/relationships/slideLayout" Target="../slideLayouts/slideLayout619.xml"/><Relationship Id="rId11" Type="http://schemas.openxmlformats.org/officeDocument/2006/relationships/slideLayout" Target="../slideLayouts/slideLayout620.xml"/><Relationship Id="rId12" Type="http://schemas.openxmlformats.org/officeDocument/2006/relationships/slideLayout" Target="../slideLayouts/slideLayout621.xml"/><Relationship Id="rId13" Type="http://schemas.openxmlformats.org/officeDocument/2006/relationships/slideLayout" Target="../slideLayouts/slideLayout622.xml"/><Relationship Id="rId14" Type="http://schemas.openxmlformats.org/officeDocument/2006/relationships/slideLayout" Target="../slideLayouts/slideLayout623.xml"/><Relationship Id="rId15" Type="http://schemas.openxmlformats.org/officeDocument/2006/relationships/slideLayout" Target="../slideLayouts/slideLayout624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625.xml"/><Relationship Id="rId3" Type="http://schemas.openxmlformats.org/officeDocument/2006/relationships/slideLayout" Target="../slideLayouts/slideLayout626.xml"/><Relationship Id="rId4" Type="http://schemas.openxmlformats.org/officeDocument/2006/relationships/slideLayout" Target="../slideLayouts/slideLayout627.xml"/><Relationship Id="rId5" Type="http://schemas.openxmlformats.org/officeDocument/2006/relationships/slideLayout" Target="../slideLayouts/slideLayout628.xml"/><Relationship Id="rId6" Type="http://schemas.openxmlformats.org/officeDocument/2006/relationships/slideLayout" Target="../slideLayouts/slideLayout629.xml"/><Relationship Id="rId7" Type="http://schemas.openxmlformats.org/officeDocument/2006/relationships/slideLayout" Target="../slideLayouts/slideLayout630.xml"/><Relationship Id="rId8" Type="http://schemas.openxmlformats.org/officeDocument/2006/relationships/slideLayout" Target="../slideLayouts/slideLayout631.xml"/><Relationship Id="rId9" Type="http://schemas.openxmlformats.org/officeDocument/2006/relationships/slideLayout" Target="../slideLayouts/slideLayout632.xml"/><Relationship Id="rId10" Type="http://schemas.openxmlformats.org/officeDocument/2006/relationships/slideLayout" Target="../slideLayouts/slideLayout633.xml"/><Relationship Id="rId11" Type="http://schemas.openxmlformats.org/officeDocument/2006/relationships/slideLayout" Target="../slideLayouts/slideLayout634.xml"/><Relationship Id="rId12" Type="http://schemas.openxmlformats.org/officeDocument/2006/relationships/slideLayout" Target="../slideLayouts/slideLayout635.xml"/><Relationship Id="rId13" Type="http://schemas.openxmlformats.org/officeDocument/2006/relationships/slideLayout" Target="../slideLayouts/slideLayout636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637.xml"/><Relationship Id="rId3" Type="http://schemas.openxmlformats.org/officeDocument/2006/relationships/slideLayout" Target="../slideLayouts/slideLayout638.xml"/><Relationship Id="rId4" Type="http://schemas.openxmlformats.org/officeDocument/2006/relationships/slideLayout" Target="../slideLayouts/slideLayout639.xml"/><Relationship Id="rId5" Type="http://schemas.openxmlformats.org/officeDocument/2006/relationships/slideLayout" Target="../slideLayouts/slideLayout640.xml"/><Relationship Id="rId6" Type="http://schemas.openxmlformats.org/officeDocument/2006/relationships/slideLayout" Target="../slideLayouts/slideLayout641.xml"/><Relationship Id="rId7" Type="http://schemas.openxmlformats.org/officeDocument/2006/relationships/slideLayout" Target="../slideLayouts/slideLayout642.xml"/><Relationship Id="rId8" Type="http://schemas.openxmlformats.org/officeDocument/2006/relationships/slideLayout" Target="../slideLayouts/slideLayout643.xml"/><Relationship Id="rId9" Type="http://schemas.openxmlformats.org/officeDocument/2006/relationships/slideLayout" Target="../slideLayouts/slideLayout644.xml"/><Relationship Id="rId10" Type="http://schemas.openxmlformats.org/officeDocument/2006/relationships/slideLayout" Target="../slideLayouts/slideLayout645.xml"/><Relationship Id="rId11" Type="http://schemas.openxmlformats.org/officeDocument/2006/relationships/slideLayout" Target="../slideLayouts/slideLayout646.xml"/><Relationship Id="rId12" Type="http://schemas.openxmlformats.org/officeDocument/2006/relationships/slideLayout" Target="../slideLayouts/slideLayout647.xml"/><Relationship Id="rId13" Type="http://schemas.openxmlformats.org/officeDocument/2006/relationships/slideLayout" Target="../slideLayouts/slideLayout648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50.xml"/><Relationship Id="rId4" Type="http://schemas.openxmlformats.org/officeDocument/2006/relationships/slideLayout" Target="../slideLayouts/slideLayout651.xml"/><Relationship Id="rId5" Type="http://schemas.openxmlformats.org/officeDocument/2006/relationships/slideLayout" Target="../slideLayouts/slideLayout652.xml"/><Relationship Id="rId6" Type="http://schemas.openxmlformats.org/officeDocument/2006/relationships/slideLayout" Target="../slideLayouts/slideLayout653.xml"/><Relationship Id="rId7" Type="http://schemas.openxmlformats.org/officeDocument/2006/relationships/slideLayout" Target="../slideLayouts/slideLayout654.xml"/><Relationship Id="rId8" Type="http://schemas.openxmlformats.org/officeDocument/2006/relationships/slideLayout" Target="../slideLayouts/slideLayout655.xml"/><Relationship Id="rId9" Type="http://schemas.openxmlformats.org/officeDocument/2006/relationships/slideLayout" Target="../slideLayouts/slideLayout656.xml"/><Relationship Id="rId10" Type="http://schemas.openxmlformats.org/officeDocument/2006/relationships/slideLayout" Target="../slideLayouts/slideLayout657.xml"/><Relationship Id="rId11" Type="http://schemas.openxmlformats.org/officeDocument/2006/relationships/slideLayout" Target="../slideLayouts/slideLayout658.xml"/><Relationship Id="rId12" Type="http://schemas.openxmlformats.org/officeDocument/2006/relationships/slideLayout" Target="../slideLayouts/slideLayout659.xml"/><Relationship Id="rId13" Type="http://schemas.openxmlformats.org/officeDocument/2006/relationships/slideLayout" Target="../slideLayouts/slideLayout660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661.xml"/><Relationship Id="rId3" Type="http://schemas.openxmlformats.org/officeDocument/2006/relationships/slideLayout" Target="../slideLayouts/slideLayout662.xml"/><Relationship Id="rId4" Type="http://schemas.openxmlformats.org/officeDocument/2006/relationships/slideLayout" Target="../slideLayouts/slideLayout663.xml"/><Relationship Id="rId5" Type="http://schemas.openxmlformats.org/officeDocument/2006/relationships/slideLayout" Target="../slideLayouts/slideLayout664.xml"/><Relationship Id="rId6" Type="http://schemas.openxmlformats.org/officeDocument/2006/relationships/slideLayout" Target="../slideLayouts/slideLayout665.xml"/><Relationship Id="rId7" Type="http://schemas.openxmlformats.org/officeDocument/2006/relationships/slideLayout" Target="../slideLayouts/slideLayout666.xml"/><Relationship Id="rId8" Type="http://schemas.openxmlformats.org/officeDocument/2006/relationships/slideLayout" Target="../slideLayouts/slideLayout667.xml"/><Relationship Id="rId9" Type="http://schemas.openxmlformats.org/officeDocument/2006/relationships/slideLayout" Target="../slideLayouts/slideLayout668.xml"/><Relationship Id="rId10" Type="http://schemas.openxmlformats.org/officeDocument/2006/relationships/slideLayout" Target="../slideLayouts/slideLayout669.xml"/><Relationship Id="rId11" Type="http://schemas.openxmlformats.org/officeDocument/2006/relationships/slideLayout" Target="../slideLayouts/slideLayout670.xml"/><Relationship Id="rId12" Type="http://schemas.openxmlformats.org/officeDocument/2006/relationships/slideLayout" Target="../slideLayouts/slideLayout671.xml"/><Relationship Id="rId13" Type="http://schemas.openxmlformats.org/officeDocument/2006/relationships/slideLayout" Target="../slideLayouts/slideLayout672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673.xml"/><Relationship Id="rId3" Type="http://schemas.openxmlformats.org/officeDocument/2006/relationships/slideLayout" Target="../slideLayouts/slideLayout674.xml"/><Relationship Id="rId4" Type="http://schemas.openxmlformats.org/officeDocument/2006/relationships/slideLayout" Target="../slideLayouts/slideLayout675.xml"/><Relationship Id="rId5" Type="http://schemas.openxmlformats.org/officeDocument/2006/relationships/slideLayout" Target="../slideLayouts/slideLayout676.xml"/><Relationship Id="rId6" Type="http://schemas.openxmlformats.org/officeDocument/2006/relationships/slideLayout" Target="../slideLayouts/slideLayout677.xml"/><Relationship Id="rId7" Type="http://schemas.openxmlformats.org/officeDocument/2006/relationships/slideLayout" Target="../slideLayouts/slideLayout678.xml"/><Relationship Id="rId8" Type="http://schemas.openxmlformats.org/officeDocument/2006/relationships/slideLayout" Target="../slideLayouts/slideLayout679.xml"/><Relationship Id="rId9" Type="http://schemas.openxmlformats.org/officeDocument/2006/relationships/slideLayout" Target="../slideLayouts/slideLayout680.xml"/><Relationship Id="rId10" Type="http://schemas.openxmlformats.org/officeDocument/2006/relationships/slideLayout" Target="../slideLayouts/slideLayout681.xml"/><Relationship Id="rId11" Type="http://schemas.openxmlformats.org/officeDocument/2006/relationships/slideLayout" Target="../slideLayouts/slideLayout682.xml"/><Relationship Id="rId12" Type="http://schemas.openxmlformats.org/officeDocument/2006/relationships/slideLayout" Target="../slideLayouts/slideLayout683.xml"/><Relationship Id="rId13" Type="http://schemas.openxmlformats.org/officeDocument/2006/relationships/slideLayout" Target="../slideLayouts/slideLayout684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685.xml"/><Relationship Id="rId3" Type="http://schemas.openxmlformats.org/officeDocument/2006/relationships/slideLayout" Target="../slideLayouts/slideLayout686.xml"/><Relationship Id="rId4" Type="http://schemas.openxmlformats.org/officeDocument/2006/relationships/slideLayout" Target="../slideLayouts/slideLayout687.xml"/><Relationship Id="rId5" Type="http://schemas.openxmlformats.org/officeDocument/2006/relationships/slideLayout" Target="../slideLayouts/slideLayout688.xml"/><Relationship Id="rId6" Type="http://schemas.openxmlformats.org/officeDocument/2006/relationships/slideLayout" Target="../slideLayouts/slideLayout689.xml"/><Relationship Id="rId7" Type="http://schemas.openxmlformats.org/officeDocument/2006/relationships/slideLayout" Target="../slideLayouts/slideLayout690.xml"/><Relationship Id="rId8" Type="http://schemas.openxmlformats.org/officeDocument/2006/relationships/slideLayout" Target="../slideLayouts/slideLayout691.xml"/><Relationship Id="rId9" Type="http://schemas.openxmlformats.org/officeDocument/2006/relationships/slideLayout" Target="../slideLayouts/slideLayout692.xml"/><Relationship Id="rId10" Type="http://schemas.openxmlformats.org/officeDocument/2006/relationships/slideLayout" Target="../slideLayouts/slideLayout693.xml"/><Relationship Id="rId11" Type="http://schemas.openxmlformats.org/officeDocument/2006/relationships/slideLayout" Target="../slideLayouts/slideLayout694.xml"/><Relationship Id="rId12" Type="http://schemas.openxmlformats.org/officeDocument/2006/relationships/slideLayout" Target="../slideLayouts/slideLayout695.xml"/><Relationship Id="rId13" Type="http://schemas.openxmlformats.org/officeDocument/2006/relationships/slideLayout" Target="../slideLayouts/slideLayout696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697.xml"/><Relationship Id="rId3" Type="http://schemas.openxmlformats.org/officeDocument/2006/relationships/slideLayout" Target="../slideLayouts/slideLayout698.xml"/><Relationship Id="rId4" Type="http://schemas.openxmlformats.org/officeDocument/2006/relationships/slideLayout" Target="../slideLayouts/slideLayout699.xml"/><Relationship Id="rId5" Type="http://schemas.openxmlformats.org/officeDocument/2006/relationships/slideLayout" Target="../slideLayouts/slideLayout700.xml"/><Relationship Id="rId6" Type="http://schemas.openxmlformats.org/officeDocument/2006/relationships/slideLayout" Target="../slideLayouts/slideLayout701.xml"/><Relationship Id="rId7" Type="http://schemas.openxmlformats.org/officeDocument/2006/relationships/slideLayout" Target="../slideLayouts/slideLayout702.xml"/><Relationship Id="rId8" Type="http://schemas.openxmlformats.org/officeDocument/2006/relationships/slideLayout" Target="../slideLayouts/slideLayout703.xml"/><Relationship Id="rId9" Type="http://schemas.openxmlformats.org/officeDocument/2006/relationships/slideLayout" Target="../slideLayouts/slideLayout704.xml"/><Relationship Id="rId10" Type="http://schemas.openxmlformats.org/officeDocument/2006/relationships/slideLayout" Target="../slideLayouts/slideLayout705.xml"/><Relationship Id="rId11" Type="http://schemas.openxmlformats.org/officeDocument/2006/relationships/slideLayout" Target="../slideLayouts/slideLayout706.xml"/><Relationship Id="rId12" Type="http://schemas.openxmlformats.org/officeDocument/2006/relationships/slideLayout" Target="../slideLayouts/slideLayout707.xml"/><Relationship Id="rId13" Type="http://schemas.openxmlformats.org/officeDocument/2006/relationships/slideLayout" Target="../slideLayouts/slideLayout70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709.xml"/><Relationship Id="rId3" Type="http://schemas.openxmlformats.org/officeDocument/2006/relationships/slideLayout" Target="../slideLayouts/slideLayout710.xml"/><Relationship Id="rId4" Type="http://schemas.openxmlformats.org/officeDocument/2006/relationships/slideLayout" Target="../slideLayouts/slideLayout711.xml"/><Relationship Id="rId5" Type="http://schemas.openxmlformats.org/officeDocument/2006/relationships/slideLayout" Target="../slideLayouts/slideLayout712.xml"/><Relationship Id="rId6" Type="http://schemas.openxmlformats.org/officeDocument/2006/relationships/slideLayout" Target="../slideLayouts/slideLayout713.xml"/><Relationship Id="rId7" Type="http://schemas.openxmlformats.org/officeDocument/2006/relationships/slideLayout" Target="../slideLayouts/slideLayout714.xml"/><Relationship Id="rId8" Type="http://schemas.openxmlformats.org/officeDocument/2006/relationships/slideLayout" Target="../slideLayouts/slideLayout715.xml"/><Relationship Id="rId9" Type="http://schemas.openxmlformats.org/officeDocument/2006/relationships/slideLayout" Target="../slideLayouts/slideLayout716.xml"/><Relationship Id="rId10" Type="http://schemas.openxmlformats.org/officeDocument/2006/relationships/slideLayout" Target="../slideLayouts/slideLayout717.xml"/><Relationship Id="rId11" Type="http://schemas.openxmlformats.org/officeDocument/2006/relationships/slideLayout" Target="../slideLayouts/slideLayout718.xml"/><Relationship Id="rId12" Type="http://schemas.openxmlformats.org/officeDocument/2006/relationships/slideLayout" Target="../slideLayouts/slideLayout719.xml"/><Relationship Id="rId13" Type="http://schemas.openxmlformats.org/officeDocument/2006/relationships/slideLayout" Target="../slideLayouts/slideLayout72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721.xml"/><Relationship Id="rId3" Type="http://schemas.openxmlformats.org/officeDocument/2006/relationships/slideLayout" Target="../slideLayouts/slideLayout722.xml"/><Relationship Id="rId4" Type="http://schemas.openxmlformats.org/officeDocument/2006/relationships/slideLayout" Target="../slideLayouts/slideLayout723.xml"/><Relationship Id="rId5" Type="http://schemas.openxmlformats.org/officeDocument/2006/relationships/slideLayout" Target="../slideLayouts/slideLayout724.xml"/><Relationship Id="rId6" Type="http://schemas.openxmlformats.org/officeDocument/2006/relationships/slideLayout" Target="../slideLayouts/slideLayout725.xml"/><Relationship Id="rId7" Type="http://schemas.openxmlformats.org/officeDocument/2006/relationships/slideLayout" Target="../slideLayouts/slideLayout726.xml"/><Relationship Id="rId8" Type="http://schemas.openxmlformats.org/officeDocument/2006/relationships/slideLayout" Target="../slideLayouts/slideLayout727.xml"/><Relationship Id="rId9" Type="http://schemas.openxmlformats.org/officeDocument/2006/relationships/slideLayout" Target="../slideLayouts/slideLayout728.xml"/><Relationship Id="rId10" Type="http://schemas.openxmlformats.org/officeDocument/2006/relationships/slideLayout" Target="../slideLayouts/slideLayout729.xml"/><Relationship Id="rId11" Type="http://schemas.openxmlformats.org/officeDocument/2006/relationships/slideLayout" Target="../slideLayouts/slideLayout730.xml"/><Relationship Id="rId12" Type="http://schemas.openxmlformats.org/officeDocument/2006/relationships/slideLayout" Target="../slideLayouts/slideLayout731.xml"/><Relationship Id="rId13" Type="http://schemas.openxmlformats.org/officeDocument/2006/relationships/slideLayout" Target="../slideLayouts/slideLayout732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733.xml"/><Relationship Id="rId3" Type="http://schemas.openxmlformats.org/officeDocument/2006/relationships/slideLayout" Target="../slideLayouts/slideLayout734.xml"/><Relationship Id="rId4" Type="http://schemas.openxmlformats.org/officeDocument/2006/relationships/slideLayout" Target="../slideLayouts/slideLayout735.xml"/><Relationship Id="rId5" Type="http://schemas.openxmlformats.org/officeDocument/2006/relationships/slideLayout" Target="../slideLayouts/slideLayout736.xml"/><Relationship Id="rId6" Type="http://schemas.openxmlformats.org/officeDocument/2006/relationships/slideLayout" Target="../slideLayouts/slideLayout737.xml"/><Relationship Id="rId7" Type="http://schemas.openxmlformats.org/officeDocument/2006/relationships/slideLayout" Target="../slideLayouts/slideLayout738.xml"/><Relationship Id="rId8" Type="http://schemas.openxmlformats.org/officeDocument/2006/relationships/slideLayout" Target="../slideLayouts/slideLayout739.xml"/><Relationship Id="rId9" Type="http://schemas.openxmlformats.org/officeDocument/2006/relationships/slideLayout" Target="../slideLayouts/slideLayout740.xml"/><Relationship Id="rId10" Type="http://schemas.openxmlformats.org/officeDocument/2006/relationships/slideLayout" Target="../slideLayouts/slideLayout741.xml"/><Relationship Id="rId11" Type="http://schemas.openxmlformats.org/officeDocument/2006/relationships/slideLayout" Target="../slideLayouts/slideLayout742.xml"/><Relationship Id="rId12" Type="http://schemas.openxmlformats.org/officeDocument/2006/relationships/slideLayout" Target="../slideLayouts/slideLayout743.xml"/><Relationship Id="rId13" Type="http://schemas.openxmlformats.org/officeDocument/2006/relationships/slideLayout" Target="../slideLayouts/slideLayout744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745.xml"/><Relationship Id="rId3" Type="http://schemas.openxmlformats.org/officeDocument/2006/relationships/slideLayout" Target="../slideLayouts/slideLayout746.xml"/><Relationship Id="rId4" Type="http://schemas.openxmlformats.org/officeDocument/2006/relationships/slideLayout" Target="../slideLayouts/slideLayout747.xml"/><Relationship Id="rId5" Type="http://schemas.openxmlformats.org/officeDocument/2006/relationships/slideLayout" Target="../slideLayouts/slideLayout748.xml"/><Relationship Id="rId6" Type="http://schemas.openxmlformats.org/officeDocument/2006/relationships/slideLayout" Target="../slideLayouts/slideLayout749.xml"/><Relationship Id="rId7" Type="http://schemas.openxmlformats.org/officeDocument/2006/relationships/slideLayout" Target="../slideLayouts/slideLayout750.xml"/><Relationship Id="rId8" Type="http://schemas.openxmlformats.org/officeDocument/2006/relationships/slideLayout" Target="../slideLayouts/slideLayout751.xml"/><Relationship Id="rId9" Type="http://schemas.openxmlformats.org/officeDocument/2006/relationships/slideLayout" Target="../slideLayouts/slideLayout752.xml"/><Relationship Id="rId10" Type="http://schemas.openxmlformats.org/officeDocument/2006/relationships/slideLayout" Target="../slideLayouts/slideLayout753.xml"/><Relationship Id="rId11" Type="http://schemas.openxmlformats.org/officeDocument/2006/relationships/slideLayout" Target="../slideLayouts/slideLayout754.xml"/><Relationship Id="rId12" Type="http://schemas.openxmlformats.org/officeDocument/2006/relationships/slideLayout" Target="../slideLayouts/slideLayout755.xml"/><Relationship Id="rId13" Type="http://schemas.openxmlformats.org/officeDocument/2006/relationships/slideLayout" Target="../slideLayouts/slideLayout756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757.xml"/><Relationship Id="rId3" Type="http://schemas.openxmlformats.org/officeDocument/2006/relationships/slideLayout" Target="../slideLayouts/slideLayout758.xml"/><Relationship Id="rId4" Type="http://schemas.openxmlformats.org/officeDocument/2006/relationships/slideLayout" Target="../slideLayouts/slideLayout759.xml"/><Relationship Id="rId5" Type="http://schemas.openxmlformats.org/officeDocument/2006/relationships/slideLayout" Target="../slideLayouts/slideLayout760.xml"/><Relationship Id="rId6" Type="http://schemas.openxmlformats.org/officeDocument/2006/relationships/slideLayout" Target="../slideLayouts/slideLayout761.xml"/><Relationship Id="rId7" Type="http://schemas.openxmlformats.org/officeDocument/2006/relationships/slideLayout" Target="../slideLayouts/slideLayout762.xml"/><Relationship Id="rId8" Type="http://schemas.openxmlformats.org/officeDocument/2006/relationships/slideLayout" Target="../slideLayouts/slideLayout763.xml"/><Relationship Id="rId9" Type="http://schemas.openxmlformats.org/officeDocument/2006/relationships/slideLayout" Target="../slideLayouts/slideLayout764.xml"/><Relationship Id="rId10" Type="http://schemas.openxmlformats.org/officeDocument/2006/relationships/slideLayout" Target="../slideLayouts/slideLayout765.xml"/><Relationship Id="rId11" Type="http://schemas.openxmlformats.org/officeDocument/2006/relationships/slideLayout" Target="../slideLayouts/slideLayout766.xml"/><Relationship Id="rId12" Type="http://schemas.openxmlformats.org/officeDocument/2006/relationships/slideLayout" Target="../slideLayouts/slideLayout767.xml"/><Relationship Id="rId13" Type="http://schemas.openxmlformats.org/officeDocument/2006/relationships/slideLayout" Target="../slideLayouts/slideLayout768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769.xml"/><Relationship Id="rId5" Type="http://schemas.openxmlformats.org/officeDocument/2006/relationships/slideLayout" Target="../slideLayouts/slideLayout770.xml"/><Relationship Id="rId6" Type="http://schemas.openxmlformats.org/officeDocument/2006/relationships/slideLayout" Target="../slideLayouts/slideLayout771.xml"/><Relationship Id="rId7" Type="http://schemas.openxmlformats.org/officeDocument/2006/relationships/slideLayout" Target="../slideLayouts/slideLayout772.xml"/><Relationship Id="rId8" Type="http://schemas.openxmlformats.org/officeDocument/2006/relationships/slideLayout" Target="../slideLayouts/slideLayout773.xml"/><Relationship Id="rId9" Type="http://schemas.openxmlformats.org/officeDocument/2006/relationships/slideLayout" Target="../slideLayouts/slideLayout774.xml"/><Relationship Id="rId10" Type="http://schemas.openxmlformats.org/officeDocument/2006/relationships/slideLayout" Target="../slideLayouts/slideLayout775.xml"/><Relationship Id="rId11" Type="http://schemas.openxmlformats.org/officeDocument/2006/relationships/slideLayout" Target="../slideLayouts/slideLayout776.xml"/><Relationship Id="rId12" Type="http://schemas.openxmlformats.org/officeDocument/2006/relationships/slideLayout" Target="../slideLayouts/slideLayout777.xml"/><Relationship Id="rId13" Type="http://schemas.openxmlformats.org/officeDocument/2006/relationships/slideLayout" Target="../slideLayouts/slideLayout778.xml"/><Relationship Id="rId14" Type="http://schemas.openxmlformats.org/officeDocument/2006/relationships/slideLayout" Target="../slideLayouts/slideLayout779.xml"/><Relationship Id="rId15" Type="http://schemas.openxmlformats.org/officeDocument/2006/relationships/slideLayout" Target="../slideLayouts/slideLayout78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49280" y="2724120"/>
            <a:ext cx="8245440" cy="13748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f497d"/>
                </a:solidFill>
                <a:latin typeface="Arial"/>
              </a:rPr>
              <a:t>Clique para editar o formato do texto do títuloClick to edit Master title style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FBC143-E4CF-4C40-AC26-37A5EC62467D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600" cy="29829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2971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3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84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85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979559-565E-46A9-A63B-19516FF2B417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C02398-5553-4A0F-8ECF-4904DCE03CF1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0" name="PlaceHolder 6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1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72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73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F5CE3F-9374-4891-A2A4-8B4547C8385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511" name="Imagem 7" descr=""/>
          <p:cNvPicPr/>
          <p:nvPr/>
        </p:nvPicPr>
        <p:blipFill>
          <a:blip r:embed="rId2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pic>
        <p:nvPicPr>
          <p:cNvPr id="512" name="Imagem 8" descr=""/>
          <p:cNvPicPr/>
          <p:nvPr/>
        </p:nvPicPr>
        <p:blipFill>
          <a:blip r:embed="rId3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sp>
        <p:nvSpPr>
          <p:cNvPr id="513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6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17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18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E96FEE-6CCD-4E83-9882-D60946AB9000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2128680" y="281160"/>
            <a:ext cx="6107040" cy="57312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f497d"/>
                </a:solidFill>
                <a:latin typeface="Arial"/>
              </a:rPr>
              <a:t>Clique para editar o formato do texto do títuloClick to edit Master title style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2128680" y="1082520"/>
            <a:ext cx="6107040" cy="3625920"/>
          </a:xfrm>
          <a:prstGeom prst="rect">
            <a:avLst/>
          </a:prstGeom>
        </p:spPr>
        <p:txBody>
          <a:bodyPr>
            <a:normAutofit fontScale="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43080" indent="-3430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7.º Nível da estrutura de tópicosClick to edit Master text styles</a:t>
            </a:r>
            <a:endParaRPr b="0" lang="pt-BR" sz="3200" spc="-1" strike="noStrike">
              <a:latin typeface="Arial"/>
            </a:endParaRPr>
          </a:p>
          <a:p>
            <a:pPr lvl="7" marL="743040" indent="-285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BR" sz="2800" spc="-1" strike="noStrike">
              <a:latin typeface="Arial"/>
            </a:endParaRPr>
          </a:p>
          <a:p>
            <a:pPr lvl="8" marL="1143000" indent="-2286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BR" sz="2400" spc="-1" strike="noStrike">
              <a:latin typeface="Arial"/>
            </a:endParaRPr>
          </a:p>
          <a:p>
            <a:pPr lvl="9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BR" sz="2000" spc="-1" strike="noStrike">
              <a:latin typeface="Arial"/>
            </a:endParaRPr>
          </a:p>
          <a:p>
            <a:pPr lvl="9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59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60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45739A-E220-42BE-9018-3FFE801C1D2B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41A316-46A2-416B-B0E9-3AEECBB5FD2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0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9AD2C7-8CA5-4E97-9DE2-0F67CCBDAB10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85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D0A661-F76A-4D7B-AAF5-B9C3717F29F6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6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727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728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DBB4DA-6ECF-4810-B827-C20B918877E4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7CBEAA-4F54-4E16-86CF-CCB46D6A45FC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873148-5F8E-417A-9B21-5606088AEAF4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AA8BD4-64E9-4F9F-8F41-DF0AE6E50C4F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1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852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53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3DFAEA-D80E-488C-9EA4-AA21D055BF2D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4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5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896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97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4F14B1-CEF1-41D0-B5FF-8C7C9CEC686B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8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9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940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41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F7A500-6175-41ED-8121-A4F42ABA5D19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2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983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84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11DBBD-ED7A-4F01-8348-733D5C9A5E37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4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5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6" name="PlaceHolder 6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7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028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029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B9C496-4EED-4C57-B569-2E7713D543AC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67" name="Imagem 7" descr=""/>
          <p:cNvPicPr/>
          <p:nvPr/>
        </p:nvPicPr>
        <p:blipFill>
          <a:blip r:embed="rId2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pic>
        <p:nvPicPr>
          <p:cNvPr id="1068" name="Imagem 8" descr=""/>
          <p:cNvPicPr/>
          <p:nvPr/>
        </p:nvPicPr>
        <p:blipFill>
          <a:blip r:embed="rId3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sp>
        <p:nvSpPr>
          <p:cNvPr id="1069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1" name="PlaceHolder 4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2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073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074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7E3360-7460-4596-BDF6-6F22315DC948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 type="title"/>
          </p:nvPr>
        </p:nvSpPr>
        <p:spPr>
          <a:xfrm>
            <a:off x="601560" y="585720"/>
            <a:ext cx="8093160" cy="61128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f497d"/>
                </a:solidFill>
                <a:latin typeface="Arial"/>
              </a:rPr>
              <a:t>Clique para editar o formato do texto do títuloClick to edit Master title style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body"/>
          </p:nvPr>
        </p:nvSpPr>
        <p:spPr>
          <a:xfrm>
            <a:off x="536400" y="1488960"/>
            <a:ext cx="4040280" cy="479520"/>
          </a:xfrm>
          <a:prstGeom prst="rect">
            <a:avLst/>
          </a:prstGeom>
        </p:spPr>
        <p:txBody>
          <a:bodyPr anchor="b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43080" indent="-3430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7.º Nível da estrutura de tópicosClick to edit Master text styles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14" name="PlaceHolder 4"/>
          <p:cNvSpPr>
            <a:spLocks noGrp="1"/>
          </p:cNvSpPr>
          <p:nvPr>
            <p:ph type="body"/>
          </p:nvPr>
        </p:nvSpPr>
        <p:spPr>
          <a:xfrm>
            <a:off x="536400" y="1960560"/>
            <a:ext cx="4040280" cy="2276640"/>
          </a:xfrm>
          <a:prstGeom prst="rect">
            <a:avLst/>
          </a:prstGeom>
        </p:spPr>
        <p:txBody>
          <a:bodyPr anchor="ctr">
            <a:normAutofit fontScale="1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7.º Nível da estrutura de tópicosClick to edit Master text styles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15" name="PlaceHolder 5"/>
          <p:cNvSpPr>
            <a:spLocks noGrp="1"/>
          </p:cNvSpPr>
          <p:nvPr>
            <p:ph type="body"/>
          </p:nvPr>
        </p:nvSpPr>
        <p:spPr>
          <a:xfrm>
            <a:off x="4572000" y="1488960"/>
            <a:ext cx="4041720" cy="479520"/>
          </a:xfrm>
          <a:prstGeom prst="rect">
            <a:avLst/>
          </a:prstGeom>
        </p:spPr>
        <p:txBody>
          <a:bodyPr anchor="b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7.º Nível da estrutura de tópicosClick to edit Master text styles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16" name="PlaceHolder 6"/>
          <p:cNvSpPr>
            <a:spLocks noGrp="1"/>
          </p:cNvSpPr>
          <p:nvPr>
            <p:ph type="body"/>
          </p:nvPr>
        </p:nvSpPr>
        <p:spPr>
          <a:xfrm>
            <a:off x="4572000" y="1960560"/>
            <a:ext cx="4041720" cy="2276640"/>
          </a:xfrm>
          <a:prstGeom prst="rect">
            <a:avLst/>
          </a:prstGeom>
        </p:spPr>
        <p:txBody>
          <a:bodyPr anchor="ctr">
            <a:normAutofit fontScale="1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7.º Nível da estrutura de tópicosClick to edit Master text styles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17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118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119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3015F5-1A39-44CB-9CAD-23E0EBA08360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159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9C330E-A868-4514-8DBB-A60EC2C22C1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19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0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7BE41C-9F7C-4856-A351-76A9E52149F9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3331EE-90CB-4ED3-A92D-A87B007FD9B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8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9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0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241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42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941476-F1C6-4890-8C22-2DC62552BC6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2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3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284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85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4AB9FF-C81A-4631-B974-9166A7BA597C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4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325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26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431589-DA0F-4CCE-BFA5-4DEAA3250D0D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365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66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A2581B-5D08-4B55-9362-6CF22445A38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04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05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6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7" name="PlaceHolder 5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8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409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410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E9577D-1A32-4C44-8614-A8CCFD235709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8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9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0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1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2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453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454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BBE232-572B-41A9-A139-021702EDCB56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92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3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4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5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6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497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498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849EA4-597C-43B8-888B-6A2579EF5116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36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8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9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540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541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EEDB68-ACF5-42D0-9C3B-5788A45286BF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1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2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3" name="PlaceHolder 6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4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585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586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F55893-D5EE-436F-A138-280DCD842AA6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624" name="Imagem 10" descr=""/>
          <p:cNvPicPr/>
          <p:nvPr/>
        </p:nvPicPr>
        <p:blipFill>
          <a:blip r:embed="rId2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pic>
        <p:nvPicPr>
          <p:cNvPr id="1625" name="Imagem 11" descr=""/>
          <p:cNvPicPr/>
          <p:nvPr/>
        </p:nvPicPr>
        <p:blipFill>
          <a:blip r:embed="rId3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sp>
        <p:nvSpPr>
          <p:cNvPr id="1626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8" name="PlaceHolder 4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9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630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631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CFF851-1ADD-4BB2-95E1-42C72B41590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223970-F346-41C7-8395-F8A0AC623DD0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67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67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F48E24-9124-4C9A-B62B-4B9BF5CB1E78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672" name="PlaceHolder 5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600" cy="8589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f497d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7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600" cy="298296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2971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1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71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1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C4C1F9-878E-477D-AA21-9020DFF5DE5B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51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75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5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A16F53-074F-4246-BFE9-94E2378F57A8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2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93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4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795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96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B757F0-0357-4CE0-9842-E9D53E21E947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7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838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839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20DB5B-7BA3-42B5-AAAF-8C295795A401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87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88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E1F930-7A9B-4430-8DF4-39C201757B65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18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919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920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01C56D-9127-4383-95E5-D84EF45C5F19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8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59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0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1" name="PlaceHolder 5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2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963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964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49D1CC-545F-483E-BD10-8386DBABD67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58" r:id="rId1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02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03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4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5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6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007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008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2943ED-CD1C-4769-B690-F19B4B9B1883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46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4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8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9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0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051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052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730FBA-1F95-4B04-9BA2-9849022BC6FA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  <p:sldLayoutId id="2147484283" r:id="rId12"/>
    <p:sldLayoutId id="2147484284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AB81AE-0302-4CFB-9571-D6CDF0419111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0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91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2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3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094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095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02EADF-0FE2-4160-AE4E-281205099AAB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33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34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5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6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7" name="PlaceHolder 6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8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139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140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6A4931-08D3-4578-AC0D-13375F197021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78" name="Imagem 7" descr=""/>
          <p:cNvPicPr/>
          <p:nvPr/>
        </p:nvPicPr>
        <p:blipFill>
          <a:blip r:embed="rId2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pic>
        <p:nvPicPr>
          <p:cNvPr id="2179" name="Imagem 8" descr=""/>
          <p:cNvPicPr/>
          <p:nvPr/>
        </p:nvPicPr>
        <p:blipFill>
          <a:blip r:embed="rId3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sp>
        <p:nvSpPr>
          <p:cNvPr id="2180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81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2" name="PlaceHolder 4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3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184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185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9602102-BDCA-4749-9BB3-49FFA2C33DC6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23" name="PlaceHolder 2"/>
          <p:cNvSpPr>
            <a:spLocks noGrp="1"/>
          </p:cNvSpPr>
          <p:nvPr>
            <p:ph type="title"/>
          </p:nvPr>
        </p:nvSpPr>
        <p:spPr>
          <a:xfrm>
            <a:off x="2128680" y="281160"/>
            <a:ext cx="6107040" cy="57312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f497d"/>
                </a:solidFill>
                <a:latin typeface="Arial"/>
              </a:rPr>
              <a:t>Clique para editar o formato do texto do títuloClick to edit Master title style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24" name="PlaceHolder 3"/>
          <p:cNvSpPr>
            <a:spLocks noGrp="1"/>
          </p:cNvSpPr>
          <p:nvPr>
            <p:ph type="body"/>
          </p:nvPr>
        </p:nvSpPr>
        <p:spPr>
          <a:xfrm>
            <a:off x="2128680" y="1082520"/>
            <a:ext cx="6107040" cy="3625920"/>
          </a:xfrm>
          <a:prstGeom prst="rect">
            <a:avLst/>
          </a:prstGeom>
        </p:spPr>
        <p:txBody>
          <a:bodyPr>
            <a:normAutofit fontScale="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43080" indent="-3430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7.º Nível da estrutura de tópicosClick to edit Master text styles</a:t>
            </a:r>
            <a:endParaRPr b="0" lang="pt-BR" sz="3200" spc="-1" strike="noStrike">
              <a:latin typeface="Arial"/>
            </a:endParaRPr>
          </a:p>
          <a:p>
            <a:pPr lvl="7" marL="743040" indent="-285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BR" sz="2800" spc="-1" strike="noStrike">
              <a:latin typeface="Arial"/>
            </a:endParaRPr>
          </a:p>
          <a:p>
            <a:pPr lvl="8" marL="1143000" indent="-2286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BR" sz="2400" spc="-1" strike="noStrike">
              <a:latin typeface="Arial"/>
            </a:endParaRPr>
          </a:p>
          <a:p>
            <a:pPr lvl="9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BR" sz="2000" spc="-1" strike="noStrike">
              <a:latin typeface="Arial"/>
            </a:endParaRPr>
          </a:p>
          <a:p>
            <a:pPr lvl="9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22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22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22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5CD6FD-CB1A-41E4-806B-900669FC3A9F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65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266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267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F35138-566F-4B84-A6ED-55256C45F7F8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26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6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07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0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30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31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6BA1ED-AE31-4E2D-8D8F-53CF3A5B0C2B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2A0F1F-73CB-453A-8D78-724C5A73B4E9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90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91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2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3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394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395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B168F8-3567-42CE-824F-59E6F5BB2C42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33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34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435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436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9F09CC-EA96-483E-B7F8-2CDDF4639367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74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475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476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780444-0F87-422D-8E98-C9A8FBE42EF2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28099A-9308-4252-880B-2B7F0514D00D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520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E33837-95AB-47C5-B54A-0FC976520108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  <p:sldLayoutId id="2147484427" r:id="rId1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58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9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0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1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2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563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564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9868B4-759F-4544-BD60-A733CB5C73B8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  <p:sldLayoutId id="2147484439" r:id="rId12"/>
    <p:sldLayoutId id="2147484440" r:id="rId1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02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03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4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5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6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607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608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2876CC-09A2-4B12-A892-88C2F471B8FE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46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4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8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9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650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651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4501A3-B996-43AD-AFE6-6C6380F72019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  <p:sldLayoutId id="2147484465" r:id="rId12"/>
    <p:sldLayoutId id="2147484466" r:id="rId1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89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90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1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2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3" name="PlaceHolder 6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4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695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696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25260E-3CA0-4816-AE34-EBFB41C02DF2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  <p:sldLayoutId id="2147484478" r:id="rId12"/>
    <p:sldLayoutId id="2147484479" r:id="rId1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734" name="Imagem 7" descr=""/>
          <p:cNvPicPr/>
          <p:nvPr/>
        </p:nvPicPr>
        <p:blipFill>
          <a:blip r:embed="rId2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pic>
        <p:nvPicPr>
          <p:cNvPr id="2735" name="Imagem 8" descr=""/>
          <p:cNvPicPr/>
          <p:nvPr/>
        </p:nvPicPr>
        <p:blipFill>
          <a:blip r:embed="rId3"/>
          <a:stretch/>
        </p:blipFill>
        <p:spPr>
          <a:xfrm>
            <a:off x="2274840" y="1197000"/>
            <a:ext cx="4592520" cy="3664080"/>
          </a:xfrm>
          <a:prstGeom prst="rect">
            <a:avLst/>
          </a:prstGeom>
          <a:ln w="25560">
            <a:noFill/>
          </a:ln>
        </p:spPr>
      </p:pic>
      <p:sp>
        <p:nvSpPr>
          <p:cNvPr id="2736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3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8" name="PlaceHolder 4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9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740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741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40BDE9-F8C3-43B6-AECC-8D99FF37AAC0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439B9A-C3F6-4BD5-BAF2-23D9E868E621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97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F3E71B-70E1-4195-9494-7569D7F041AC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-9360" y="5213520"/>
            <a:ext cx="83898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720" cy="272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08/10/18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480" cy="2728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41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720" cy="272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6580B0-DF6A-4E0E-BB7E-A77683EE4995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6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6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6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6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6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6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6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6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TextShape 1"/>
          <p:cNvSpPr txBox="1"/>
          <p:nvPr/>
        </p:nvSpPr>
        <p:spPr>
          <a:xfrm>
            <a:off x="449280" y="3371760"/>
            <a:ext cx="7939080" cy="133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Aluno: Rafael Teixeira de Oliveira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Disciplina: Software </a:t>
            </a: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DejaVu Sans"/>
              </a:rPr>
              <a:t>Embarcado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Data: 1</a:t>
            </a: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/12/2018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Apresentação do Projeto Final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Código do projeto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796" name="Imagem 1" descr=""/>
          <p:cNvPicPr/>
          <p:nvPr/>
        </p:nvPicPr>
        <p:blipFill>
          <a:blip r:embed="rId2"/>
          <a:stretch/>
        </p:blipFill>
        <p:spPr>
          <a:xfrm>
            <a:off x="3448080" y="1044720"/>
            <a:ext cx="3357720" cy="4049640"/>
          </a:xfrm>
          <a:prstGeom prst="rect">
            <a:avLst/>
          </a:prstGeom>
          <a:ln w="255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Código do projeto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798" name="Imagem 2" descr=""/>
          <p:cNvPicPr/>
          <p:nvPr/>
        </p:nvPicPr>
        <p:blipFill>
          <a:blip r:embed="rId2"/>
          <a:stretch/>
        </p:blipFill>
        <p:spPr>
          <a:xfrm>
            <a:off x="3270240" y="1378080"/>
            <a:ext cx="4284720" cy="3741840"/>
          </a:xfrm>
          <a:prstGeom prst="rect">
            <a:avLst/>
          </a:prstGeom>
          <a:ln w="255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Código do projeto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800" name="Imagem 1" descr=""/>
          <p:cNvPicPr/>
          <p:nvPr/>
        </p:nvPicPr>
        <p:blipFill>
          <a:blip r:embed="rId2"/>
          <a:stretch/>
        </p:blipFill>
        <p:spPr>
          <a:xfrm>
            <a:off x="184320" y="1236600"/>
            <a:ext cx="3743280" cy="3540240"/>
          </a:xfrm>
          <a:prstGeom prst="rect">
            <a:avLst/>
          </a:prstGeom>
          <a:ln w="25560">
            <a:noFill/>
          </a:ln>
        </p:spPr>
      </p:pic>
      <p:pic>
        <p:nvPicPr>
          <p:cNvPr id="2801" name="Imagem 3" descr=""/>
          <p:cNvPicPr/>
          <p:nvPr/>
        </p:nvPicPr>
        <p:blipFill>
          <a:blip r:embed="rId3"/>
          <a:stretch/>
        </p:blipFill>
        <p:spPr>
          <a:xfrm>
            <a:off x="5611680" y="1236600"/>
            <a:ext cx="2743200" cy="3913200"/>
          </a:xfrm>
          <a:prstGeom prst="rect">
            <a:avLst/>
          </a:prstGeom>
          <a:ln w="255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Código do projeto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803" name="Imagem 2" descr=""/>
          <p:cNvPicPr/>
          <p:nvPr/>
        </p:nvPicPr>
        <p:blipFill>
          <a:blip r:embed="rId2"/>
          <a:stretch/>
        </p:blipFill>
        <p:spPr>
          <a:xfrm>
            <a:off x="2638440" y="1044720"/>
            <a:ext cx="3867120" cy="4003560"/>
          </a:xfrm>
          <a:prstGeom prst="rect">
            <a:avLst/>
          </a:prstGeom>
          <a:ln w="255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eec3c"/>
                </a:solidFill>
                <a:latin typeface="Arial"/>
                <a:ea typeface="DejaVu Sans"/>
              </a:rPr>
              <a:t>O projeto proposto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80" name="TextShape 2"/>
          <p:cNvSpPr txBox="1"/>
          <p:nvPr/>
        </p:nvSpPr>
        <p:spPr>
          <a:xfrm>
            <a:off x="2128680" y="1044720"/>
            <a:ext cx="6566040" cy="38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 projeto original: um placar eletrônico especializado em vôlei.</a:t>
            </a:r>
            <a:endParaRPr b="0" lang="pt-BR" sz="18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LEDs vermelhos: para marcar sets ganhos por cada equipe;</a:t>
            </a:r>
            <a:endParaRPr b="0" lang="pt-BR" sz="18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LEDs amarelos: para mostrar posse de bola;</a:t>
            </a:r>
            <a:endParaRPr b="0" lang="pt-BR" sz="18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Displays de 7 segmentos, de 2 dígitos cada: para mostrar o placar atual do set;</a:t>
            </a:r>
            <a:endParaRPr b="0" lang="pt-BR" sz="18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Quatro botões: para mandar comandos remotamente para aumentar ou diminuir o placar das equipes;</a:t>
            </a:r>
            <a:endParaRPr b="0" lang="pt-BR" sz="18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Para o funcionamento remoto seriam usados um transmissor e um receptor RF;</a:t>
            </a:r>
            <a:endParaRPr b="0" lang="pt-BR" sz="18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Para o funcionamento do projeto todo, seriam usados 2 Arduinos Uno.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eec3c"/>
                </a:solidFill>
                <a:latin typeface="Arial"/>
                <a:ea typeface="DejaVu Sans"/>
              </a:rPr>
              <a:t>O projeto proposto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82" name="TextShape 2"/>
          <p:cNvSpPr txBox="1"/>
          <p:nvPr/>
        </p:nvSpPr>
        <p:spPr>
          <a:xfrm>
            <a:off x="2128680" y="1044720"/>
            <a:ext cx="6566040" cy="38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Modificações no projeto em relação a proposta original:</a:t>
            </a:r>
            <a:endParaRPr b="0" lang="pt-BR" sz="18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Troca dos 4 botões pelo controle remoto, fazendo com que não fosse mais necessário o uso de 2 Arduinos Uno;</a:t>
            </a:r>
            <a:endParaRPr b="0" lang="pt-BR" sz="1800" spc="-1" strike="noStrike">
              <a:latin typeface="Arial"/>
            </a:endParaRPr>
          </a:p>
          <a:p>
            <a:pPr lvl="1" marL="914400" indent="-457200" algn="just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Troca do par transmissor e receptor RF pelo receptor IR.</a:t>
            </a:r>
            <a:endParaRPr b="0" lang="pt-BR" sz="1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Nova versão do projeto usaria:</a:t>
            </a:r>
            <a:endParaRPr b="0" lang="pt-BR" sz="1800" spc="-1" strike="noStrike">
              <a:latin typeface="Arial"/>
            </a:endParaRPr>
          </a:p>
          <a:p>
            <a:pPr marL="914400" indent="-45720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8 LEDs (6 vermelhos e 2 amarelos);</a:t>
            </a:r>
            <a:endParaRPr b="0" lang="pt-BR" sz="1800" spc="-1" strike="noStrike">
              <a:latin typeface="Arial"/>
            </a:endParaRPr>
          </a:p>
          <a:p>
            <a:pPr marL="914400" indent="-45720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2 displays de 7 segmentos, de 2 dígitos cada;</a:t>
            </a:r>
            <a:endParaRPr b="0" lang="pt-BR" sz="1800" spc="-1" strike="noStrike">
              <a:latin typeface="Arial"/>
            </a:endParaRPr>
          </a:p>
          <a:p>
            <a:pPr marL="914400" indent="-45720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 controle remoto;</a:t>
            </a:r>
            <a:endParaRPr b="0" lang="pt-BR" sz="1800" spc="-1" strike="noStrike">
              <a:latin typeface="Arial"/>
            </a:endParaRPr>
          </a:p>
          <a:p>
            <a:pPr marL="914400" indent="-45720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 receptor de IR;</a:t>
            </a:r>
            <a:endParaRPr b="0" lang="pt-BR" sz="1800" spc="-1" strike="noStrike">
              <a:latin typeface="Arial"/>
            </a:endParaRPr>
          </a:p>
          <a:p>
            <a:pPr marL="914400" indent="-45720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 circuito integrado especializado em displays;</a:t>
            </a:r>
            <a:endParaRPr b="0" lang="pt-BR" sz="1800" spc="-1" strike="noStrike">
              <a:latin typeface="Arial"/>
            </a:endParaRPr>
          </a:p>
          <a:p>
            <a:pPr marL="914400" indent="-457200" algn="just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 Arduino Uno.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Versão final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84" name="TextShape 2"/>
          <p:cNvSpPr txBox="1"/>
          <p:nvPr/>
        </p:nvSpPr>
        <p:spPr>
          <a:xfrm>
            <a:off x="2128680" y="1044720"/>
            <a:ext cx="6566040" cy="38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versão final do projeto, quando comparado com o escopo dito anteriormente, possui incrementos.</a:t>
            </a:r>
            <a:endParaRPr b="0" lang="pt-BR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Tais incrementos são tanto em termos computacionais, como em termos de hardware.</a:t>
            </a:r>
            <a:endParaRPr b="0" lang="pt-BR" sz="1400" spc="-1" strike="noStrike">
              <a:latin typeface="Arial"/>
            </a:endParaRPr>
          </a:p>
          <a:p>
            <a:pPr marL="8002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Em termos de hardware:</a:t>
            </a:r>
            <a:endParaRPr b="0" lang="pt-BR" sz="1400" spc="-1" strike="noStrike">
              <a:latin typeface="Arial"/>
            </a:endParaRPr>
          </a:p>
          <a:p>
            <a:pPr lvl="2" marL="12574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Foi adicionado um RTC para marcar tempo real de jogo;</a:t>
            </a:r>
            <a:endParaRPr b="0" lang="pt-BR" sz="1400" spc="-1" strike="noStrike">
              <a:latin typeface="Arial"/>
            </a:endParaRPr>
          </a:p>
          <a:p>
            <a:pPr lvl="2" marL="12574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Mais LEDs para ajudar a mostrar dados, como expulsos (futebol) e número de faltas em um período (basquete);</a:t>
            </a:r>
            <a:endParaRPr b="0" lang="pt-BR" sz="1400" spc="-1" strike="noStrike">
              <a:latin typeface="Arial"/>
            </a:endParaRPr>
          </a:p>
          <a:p>
            <a:pPr lvl="2" marL="12574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Troca do Arduino Uno pelo Arduino Mega.</a:t>
            </a:r>
            <a:endParaRPr b="0" lang="pt-BR" sz="14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Em termos computacionais:</a:t>
            </a:r>
            <a:endParaRPr b="0" lang="pt-BR" sz="1400" spc="-1" strike="noStrike">
              <a:latin typeface="Arial"/>
            </a:endParaRPr>
          </a:p>
          <a:p>
            <a:pPr marL="12574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Adições dos seguintes modos:</a:t>
            </a:r>
            <a:endParaRPr b="0" lang="pt-BR" sz="1400" spc="-1" strike="noStrike">
              <a:latin typeface="Arial"/>
            </a:endParaRPr>
          </a:p>
          <a:p>
            <a:pPr marL="17146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Futebol;</a:t>
            </a:r>
            <a:endParaRPr b="0" lang="pt-BR" sz="1400" spc="-1" strike="noStrike">
              <a:latin typeface="Arial"/>
            </a:endParaRPr>
          </a:p>
          <a:p>
            <a:pPr marL="17146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Basquete;</a:t>
            </a:r>
            <a:endParaRPr b="0" lang="pt-BR" sz="1400" spc="-1" strike="noStrike">
              <a:latin typeface="Arial"/>
            </a:endParaRPr>
          </a:p>
          <a:p>
            <a:pPr marL="17146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Cronômetro, e;</a:t>
            </a:r>
            <a:endParaRPr b="0" lang="pt-BR" sz="1400" spc="-1" strike="noStrike">
              <a:latin typeface="Arial"/>
            </a:endParaRPr>
          </a:p>
          <a:p>
            <a:pPr marL="17146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Contador Regressivo;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Versão final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86" name="TextShape 2"/>
          <p:cNvSpPr txBox="1"/>
          <p:nvPr/>
        </p:nvSpPr>
        <p:spPr>
          <a:xfrm>
            <a:off x="2128680" y="1044720"/>
            <a:ext cx="6566040" cy="38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Resumidamente:</a:t>
            </a:r>
            <a:endParaRPr b="0" lang="pt-BR" sz="20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O projeto final consiste em um placar eletrônico;</a:t>
            </a:r>
            <a:endParaRPr b="0" lang="pt-BR" sz="20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Tal placar pode registrar pontuação de jogos de vôlei, basquete e futebol;</a:t>
            </a:r>
            <a:endParaRPr b="0" lang="pt-BR" sz="2000" spc="-1" strike="noStrike">
              <a:latin typeface="Arial"/>
            </a:endParaRPr>
          </a:p>
          <a:p>
            <a:pPr lvl="1" marL="8002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Além disso, é possível marcar tempo decorrido e tempo restante através dos modos possíveis de cronômetro e contador regressivo;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TextShape 1"/>
          <p:cNvSpPr txBox="1"/>
          <p:nvPr/>
        </p:nvSpPr>
        <p:spPr>
          <a:xfrm>
            <a:off x="2128680" y="-648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5eec3c"/>
                </a:solidFill>
                <a:latin typeface="Arial"/>
                <a:ea typeface="DejaVu Sans"/>
              </a:rPr>
              <a:t>Organização física dos Componentes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788" name="Imagem 1" descr="Projeto Final (2)_bb"/>
          <p:cNvPicPr/>
          <p:nvPr/>
        </p:nvPicPr>
        <p:blipFill>
          <a:blip r:embed="rId2"/>
          <a:stretch/>
        </p:blipFill>
        <p:spPr>
          <a:xfrm>
            <a:off x="2128680" y="631800"/>
            <a:ext cx="7007400" cy="4597560"/>
          </a:xfrm>
          <a:prstGeom prst="rect">
            <a:avLst/>
          </a:prstGeom>
          <a:ln w="255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Código do projeto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790" name="" descr=""/>
          <p:cNvPicPr/>
          <p:nvPr/>
        </p:nvPicPr>
        <p:blipFill>
          <a:blip r:embed="rId2"/>
          <a:stretch/>
        </p:blipFill>
        <p:spPr>
          <a:xfrm>
            <a:off x="3024000" y="1224000"/>
            <a:ext cx="4857480" cy="34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Código do projeto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792" name="" descr=""/>
          <p:cNvPicPr/>
          <p:nvPr/>
        </p:nvPicPr>
        <p:blipFill>
          <a:blip r:embed="rId2"/>
          <a:stretch/>
        </p:blipFill>
        <p:spPr>
          <a:xfrm>
            <a:off x="2467080" y="1008000"/>
            <a:ext cx="4209840" cy="408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TextShape 1"/>
          <p:cNvSpPr txBox="1"/>
          <p:nvPr/>
        </p:nvSpPr>
        <p:spPr>
          <a:xfrm>
            <a:off x="2128680" y="281160"/>
            <a:ext cx="6566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eec3c"/>
                </a:solidFill>
                <a:latin typeface="Arial"/>
                <a:ea typeface="DejaVu Sans"/>
              </a:rPr>
              <a:t>Código do projeto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794" name="Imagem 2" descr=""/>
          <p:cNvPicPr/>
          <p:nvPr/>
        </p:nvPicPr>
        <p:blipFill>
          <a:blip r:embed="rId2"/>
          <a:stretch/>
        </p:blipFill>
        <p:spPr>
          <a:xfrm>
            <a:off x="2641680" y="1170000"/>
            <a:ext cx="5540400" cy="3997440"/>
          </a:xfrm>
          <a:prstGeom prst="rect">
            <a:avLst/>
          </a:prstGeom>
          <a:ln w="255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LibreOffice/6.1.2.1$Windows_x86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2018-12-16T18:19:22Z</dcterms:created>
  <dc:creator>Rafael</dc:creator>
  <dc:description/>
  <dc:language>pt-BR</dc:language>
  <cp:lastModifiedBy/>
  <dcterms:modified xsi:type="dcterms:W3CDTF">2018-12-19T11:38:36Z</dcterms:modified>
  <cp:revision>99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1046-10.2.0.7587</vt:lpwstr>
  </property>
</Properties>
</file>