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B0B05B-4E17-46C1-AD66-2F522DD7DD94}" v="4" dt="2025-09-04T01:51:51.6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5243" autoAdjust="0"/>
  </p:normalViewPr>
  <p:slideViewPr>
    <p:cSldViewPr snapToGrid="0">
      <p:cViewPr>
        <p:scale>
          <a:sx n="80" d="100"/>
          <a:sy n="80" d="100"/>
        </p:scale>
        <p:origin x="1680"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ynna Andeola" userId="4ed0dd46f6e474b0" providerId="LiveId" clId="{C1B0B05B-4E17-46C1-AD66-2F522DD7DD94}"/>
    <pc:docChg chg="undo custSel modSld">
      <pc:chgData name="Chynna Andeola" userId="4ed0dd46f6e474b0" providerId="LiveId" clId="{C1B0B05B-4E17-46C1-AD66-2F522DD7DD94}" dt="2025-09-04T01:52:33.918" v="21" actId="20577"/>
      <pc:docMkLst>
        <pc:docMk/>
      </pc:docMkLst>
      <pc:sldChg chg="modSp mod">
        <pc:chgData name="Chynna Andeola" userId="4ed0dd46f6e474b0" providerId="LiveId" clId="{C1B0B05B-4E17-46C1-AD66-2F522DD7DD94}" dt="2025-09-04T01:52:33.918" v="21" actId="20577"/>
        <pc:sldMkLst>
          <pc:docMk/>
          <pc:sldMk cId="1519200192" sldId="256"/>
        </pc:sldMkLst>
        <pc:spChg chg="mod">
          <ac:chgData name="Chynna Andeola" userId="4ed0dd46f6e474b0" providerId="LiveId" clId="{C1B0B05B-4E17-46C1-AD66-2F522DD7DD94}" dt="2025-09-04T01:52:33.918" v="21" actId="20577"/>
          <ac:spMkLst>
            <pc:docMk/>
            <pc:sldMk cId="1519200192" sldId="256"/>
            <ac:spMk id="2" creationId="{0A3D547F-66D5-05FE-4997-6DE57C0319DF}"/>
          </ac:spMkLst>
        </pc:spChg>
      </pc:sldChg>
      <pc:sldChg chg="modSp mod">
        <pc:chgData name="Chynna Andeola" userId="4ed0dd46f6e474b0" providerId="LiveId" clId="{C1B0B05B-4E17-46C1-AD66-2F522DD7DD94}" dt="2025-09-04T01:50:03.886" v="0"/>
        <pc:sldMkLst>
          <pc:docMk/>
          <pc:sldMk cId="354274183" sldId="257"/>
        </pc:sldMkLst>
        <pc:spChg chg="mod">
          <ac:chgData name="Chynna Andeola" userId="4ed0dd46f6e474b0" providerId="LiveId" clId="{C1B0B05B-4E17-46C1-AD66-2F522DD7DD94}" dt="2025-09-04T01:50:03.886" v="0"/>
          <ac:spMkLst>
            <pc:docMk/>
            <pc:sldMk cId="354274183" sldId="257"/>
            <ac:spMk id="7" creationId="{2EC1AA44-0ED0-790C-F987-65AFBC0E2410}"/>
          </ac:spMkLst>
        </pc:spChg>
      </pc:sldChg>
      <pc:sldChg chg="modSp mod">
        <pc:chgData name="Chynna Andeola" userId="4ed0dd46f6e474b0" providerId="LiveId" clId="{C1B0B05B-4E17-46C1-AD66-2F522DD7DD94}" dt="2025-09-04T01:51:05.444" v="2" actId="14100"/>
        <pc:sldMkLst>
          <pc:docMk/>
          <pc:sldMk cId="1711933147" sldId="258"/>
        </pc:sldMkLst>
        <pc:spChg chg="mod">
          <ac:chgData name="Chynna Andeola" userId="4ed0dd46f6e474b0" providerId="LiveId" clId="{C1B0B05B-4E17-46C1-AD66-2F522DD7DD94}" dt="2025-09-04T01:51:05.444" v="2" actId="14100"/>
          <ac:spMkLst>
            <pc:docMk/>
            <pc:sldMk cId="1711933147" sldId="258"/>
            <ac:spMk id="7" creationId="{1149B189-AA90-30D8-9DD7-41AFB1737E55}"/>
          </ac:spMkLst>
        </pc:spChg>
      </pc:sldChg>
      <pc:sldChg chg="modSp mod">
        <pc:chgData name="Chynna Andeola" userId="4ed0dd46f6e474b0" providerId="LiveId" clId="{C1B0B05B-4E17-46C1-AD66-2F522DD7DD94}" dt="2025-09-04T01:51:23.871" v="4" actId="20577"/>
        <pc:sldMkLst>
          <pc:docMk/>
          <pc:sldMk cId="3791113953" sldId="259"/>
        </pc:sldMkLst>
        <pc:spChg chg="mod">
          <ac:chgData name="Chynna Andeola" userId="4ed0dd46f6e474b0" providerId="LiveId" clId="{C1B0B05B-4E17-46C1-AD66-2F522DD7DD94}" dt="2025-09-04T01:51:23.871" v="4" actId="20577"/>
          <ac:spMkLst>
            <pc:docMk/>
            <pc:sldMk cId="3791113953" sldId="259"/>
            <ac:spMk id="7" creationId="{CCAB1E89-B257-1658-57E1-CF81738335D3}"/>
          </ac:spMkLst>
        </pc:spChg>
      </pc:sldChg>
      <pc:sldChg chg="modSp mod">
        <pc:chgData name="Chynna Andeola" userId="4ed0dd46f6e474b0" providerId="LiveId" clId="{C1B0B05B-4E17-46C1-AD66-2F522DD7DD94}" dt="2025-09-04T01:51:45.915" v="5"/>
        <pc:sldMkLst>
          <pc:docMk/>
          <pc:sldMk cId="2563413952" sldId="260"/>
        </pc:sldMkLst>
        <pc:spChg chg="mod">
          <ac:chgData name="Chynna Andeola" userId="4ed0dd46f6e474b0" providerId="LiveId" clId="{C1B0B05B-4E17-46C1-AD66-2F522DD7DD94}" dt="2025-09-04T01:51:45.915" v="5"/>
          <ac:spMkLst>
            <pc:docMk/>
            <pc:sldMk cId="2563413952" sldId="260"/>
            <ac:spMk id="7" creationId="{051C6563-716A-170F-7035-C687EF940F35}"/>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a:latin typeface="Times New Roman" panose="02020603050405020304" pitchFamily="18" charset="0"/>
              <a:cs typeface="Times New Roman" panose="02020603050405020304" pitchFamily="18" charset="0"/>
            </a:rPr>
            <a:t>-- COURSES TABLE</a:t>
          </a:r>
          <a:endParaRPr lang="en-US" sz="1200" dirty="0">
            <a:latin typeface="Times New Roman" panose="02020603050405020304" pitchFamily="18" charset="0"/>
            <a:cs typeface="Times New Roman" panose="02020603050405020304" pitchFamily="18" charset="0"/>
          </a:endParaRP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F1F15969-781A-4A0C-91FB-BAB1417D74CD}">
      <dgm:prSet/>
      <dgm:spPr/>
      <dgm:t>
        <a:bodyPr/>
        <a:lstStyle/>
        <a:p>
          <a:r>
            <a:rPr lang="en-US">
              <a:latin typeface="Times New Roman" panose="02020603050405020304" pitchFamily="18" charset="0"/>
              <a:cs typeface="Times New Roman" panose="02020603050405020304" pitchFamily="18" charset="0"/>
            </a:rPr>
            <a:t>create table Courses (</a:t>
          </a:r>
          <a:endParaRPr lang="en-US" dirty="0">
            <a:latin typeface="Times New Roman" panose="02020603050405020304" pitchFamily="18" charset="0"/>
            <a:cs typeface="Times New Roman" panose="02020603050405020304" pitchFamily="18" charset="0"/>
          </a:endParaRPr>
        </a:p>
      </dgm:t>
    </dgm:pt>
    <dgm:pt modelId="{16A5F7E9-FA9A-4E5D-9715-AD021D579649}" type="parTrans" cxnId="{761AA2F6-0351-40BB-A0A6-7D798BCD6C71}">
      <dgm:prSet/>
      <dgm:spPr/>
      <dgm:t>
        <a:bodyPr/>
        <a:lstStyle/>
        <a:p>
          <a:endParaRPr lang="en-US"/>
        </a:p>
      </dgm:t>
    </dgm:pt>
    <dgm:pt modelId="{2E7B9684-D8EF-4AB4-BB0B-67B429DDDED6}" type="sibTrans" cxnId="{761AA2F6-0351-40BB-A0A6-7D798BCD6C71}">
      <dgm:prSet/>
      <dgm:spPr/>
      <dgm:t>
        <a:bodyPr/>
        <a:lstStyle/>
        <a:p>
          <a:endParaRPr lang="en-US"/>
        </a:p>
      </dgm:t>
    </dgm:pt>
    <dgm:pt modelId="{422FB037-E7C9-4677-B1A0-18189695979C}">
      <dgm:prSet/>
      <dgm:spPr/>
      <dgm:t>
        <a:bodyPr/>
        <a:lstStyle/>
        <a:p>
          <a:r>
            <a:rPr lang="en-US">
              <a:latin typeface="Times New Roman" panose="02020603050405020304" pitchFamily="18" charset="0"/>
              <a:cs typeface="Times New Roman" panose="02020603050405020304" pitchFamily="18" charset="0"/>
            </a:rPr>
            <a:t>courseID INT AUTO_INCREMENT PRIMARY KEY,</a:t>
          </a:r>
          <a:endParaRPr lang="en-US" dirty="0">
            <a:latin typeface="Times New Roman" panose="02020603050405020304" pitchFamily="18" charset="0"/>
            <a:cs typeface="Times New Roman" panose="02020603050405020304" pitchFamily="18" charset="0"/>
          </a:endParaRPr>
        </a:p>
      </dgm:t>
    </dgm:pt>
    <dgm:pt modelId="{1710B589-8446-4D2B-BFDB-2CB944B31261}" type="parTrans" cxnId="{7B077396-E50E-4C35-AD3D-6996FCC5D465}">
      <dgm:prSet/>
      <dgm:spPr/>
      <dgm:t>
        <a:bodyPr/>
        <a:lstStyle/>
        <a:p>
          <a:endParaRPr lang="en-US"/>
        </a:p>
      </dgm:t>
    </dgm:pt>
    <dgm:pt modelId="{201052DA-5E27-4A83-9B04-0FBA4C604857}" type="sibTrans" cxnId="{7B077396-E50E-4C35-AD3D-6996FCC5D465}">
      <dgm:prSet/>
      <dgm:spPr/>
      <dgm:t>
        <a:bodyPr/>
        <a:lstStyle/>
        <a:p>
          <a:endParaRPr lang="en-US"/>
        </a:p>
      </dgm:t>
    </dgm:pt>
    <dgm:pt modelId="{C9898823-6022-4921-B9CC-B8C6CE0304A1}">
      <dgm:prSet/>
      <dgm:spPr/>
      <dgm:t>
        <a:bodyPr/>
        <a:lstStyle/>
        <a:p>
          <a:r>
            <a:rPr lang="en-US">
              <a:latin typeface="Times New Roman" panose="02020603050405020304" pitchFamily="18" charset="0"/>
              <a:cs typeface="Times New Roman" panose="02020603050405020304" pitchFamily="18" charset="0"/>
            </a:rPr>
            <a:t>title VARCHAR(100),</a:t>
          </a:r>
          <a:endParaRPr lang="en-US" dirty="0">
            <a:latin typeface="Times New Roman" panose="02020603050405020304" pitchFamily="18" charset="0"/>
            <a:cs typeface="Times New Roman" panose="02020603050405020304" pitchFamily="18" charset="0"/>
          </a:endParaRPr>
        </a:p>
      </dgm:t>
    </dgm:pt>
    <dgm:pt modelId="{2F136598-E308-4888-8FD7-EF57FDDC2F44}" type="parTrans" cxnId="{02546CE7-5144-43E1-AB15-E64D3801535B}">
      <dgm:prSet/>
      <dgm:spPr/>
      <dgm:t>
        <a:bodyPr/>
        <a:lstStyle/>
        <a:p>
          <a:endParaRPr lang="en-US"/>
        </a:p>
      </dgm:t>
    </dgm:pt>
    <dgm:pt modelId="{1ED8D40C-1E56-40C5-8253-A2E7D4E8C2C0}" type="sibTrans" cxnId="{02546CE7-5144-43E1-AB15-E64D3801535B}">
      <dgm:prSet/>
      <dgm:spPr/>
      <dgm:t>
        <a:bodyPr/>
        <a:lstStyle/>
        <a:p>
          <a:endParaRPr lang="en-US"/>
        </a:p>
      </dgm:t>
    </dgm:pt>
    <dgm:pt modelId="{838CEF92-69BD-4E0F-AFE8-DA38CF95A401}">
      <dgm:prSet/>
      <dgm:spPr/>
      <dgm:t>
        <a:bodyPr/>
        <a:lstStyle/>
        <a:p>
          <a:r>
            <a:rPr lang="en-US">
              <a:latin typeface="Times New Roman" panose="02020603050405020304" pitchFamily="18" charset="0"/>
              <a:cs typeface="Times New Roman" panose="02020603050405020304" pitchFamily="18" charset="0"/>
            </a:rPr>
            <a:t>trimester ENUM('Fall', 'Spring', 'Summer'),</a:t>
          </a:r>
          <a:endParaRPr lang="en-US" dirty="0">
            <a:latin typeface="Times New Roman" panose="02020603050405020304" pitchFamily="18" charset="0"/>
            <a:cs typeface="Times New Roman" panose="02020603050405020304" pitchFamily="18" charset="0"/>
          </a:endParaRPr>
        </a:p>
      </dgm:t>
    </dgm:pt>
    <dgm:pt modelId="{C34B3361-57D2-4BC5-B9E9-89525D07EFC7}" type="parTrans" cxnId="{3B38A730-8FE4-4997-9242-2EE3E53610E1}">
      <dgm:prSet/>
      <dgm:spPr/>
      <dgm:t>
        <a:bodyPr/>
        <a:lstStyle/>
        <a:p>
          <a:endParaRPr lang="en-US"/>
        </a:p>
      </dgm:t>
    </dgm:pt>
    <dgm:pt modelId="{6448E892-F488-4876-AE9E-E36586374F86}" type="sibTrans" cxnId="{3B38A730-8FE4-4997-9242-2EE3E53610E1}">
      <dgm:prSet/>
      <dgm:spPr/>
      <dgm:t>
        <a:bodyPr/>
        <a:lstStyle/>
        <a:p>
          <a:endParaRPr lang="en-US"/>
        </a:p>
      </dgm:t>
    </dgm:pt>
    <dgm:pt modelId="{A9E66DE5-9A13-4005-9FE1-ED2254257B4A}">
      <dgm:prSet/>
      <dgm:spPr/>
      <dgm:t>
        <a:bodyPr/>
        <a:lstStyle/>
        <a:p>
          <a:r>
            <a:rPr lang="en-US">
              <a:latin typeface="Times New Roman" panose="02020603050405020304" pitchFamily="18" charset="0"/>
              <a:cs typeface="Times New Roman" panose="02020603050405020304" pitchFamily="18" charset="0"/>
            </a:rPr>
            <a:t>capacity INT,</a:t>
          </a:r>
          <a:endParaRPr lang="en-US" dirty="0">
            <a:latin typeface="Times New Roman" panose="02020603050405020304" pitchFamily="18" charset="0"/>
            <a:cs typeface="Times New Roman" panose="02020603050405020304" pitchFamily="18" charset="0"/>
          </a:endParaRPr>
        </a:p>
      </dgm:t>
    </dgm:pt>
    <dgm:pt modelId="{99604C0F-B661-40B8-A681-7AEB70B0546E}" type="parTrans" cxnId="{D8E23F4B-5FC4-4130-9292-03DDB304D820}">
      <dgm:prSet/>
      <dgm:spPr/>
      <dgm:t>
        <a:bodyPr/>
        <a:lstStyle/>
        <a:p>
          <a:endParaRPr lang="en-US"/>
        </a:p>
      </dgm:t>
    </dgm:pt>
    <dgm:pt modelId="{90D8D8F6-4650-4218-A601-A07F270DA48C}" type="sibTrans" cxnId="{D8E23F4B-5FC4-4130-9292-03DDB304D820}">
      <dgm:prSet/>
      <dgm:spPr/>
      <dgm:t>
        <a:bodyPr/>
        <a:lstStyle/>
        <a:p>
          <a:endParaRPr lang="en-US"/>
        </a:p>
      </dgm:t>
    </dgm:pt>
    <dgm:pt modelId="{30C6FC67-0FEF-47C3-B691-9803D3CF7139}">
      <dgm:prSet/>
      <dgm:spPr/>
      <dgm:t>
        <a:bodyPr/>
        <a:lstStyle/>
        <a:p>
          <a:r>
            <a:rPr lang="en-US">
              <a:latin typeface="Times New Roman" panose="02020603050405020304" pitchFamily="18" charset="0"/>
              <a:cs typeface="Times New Roman" panose="02020603050405020304" pitchFamily="18" charset="0"/>
            </a:rPr>
            <a:t>enrolledCount INT DEFAULT 0</a:t>
          </a:r>
          <a:endParaRPr lang="en-US" dirty="0">
            <a:latin typeface="Times New Roman" panose="02020603050405020304" pitchFamily="18" charset="0"/>
            <a:cs typeface="Times New Roman" panose="02020603050405020304" pitchFamily="18" charset="0"/>
          </a:endParaRPr>
        </a:p>
      </dgm:t>
    </dgm:pt>
    <dgm:pt modelId="{DB183A45-5F75-499C-A4A4-C8B66B0D0722}" type="parTrans" cxnId="{8D4ABC76-8B16-4482-B40A-42A6D3B87085}">
      <dgm:prSet/>
      <dgm:spPr/>
      <dgm:t>
        <a:bodyPr/>
        <a:lstStyle/>
        <a:p>
          <a:endParaRPr lang="en-US"/>
        </a:p>
      </dgm:t>
    </dgm:pt>
    <dgm:pt modelId="{888435BA-07B5-4E75-8D39-41E83E88FA97}" type="sibTrans" cxnId="{8D4ABC76-8B16-4482-B40A-42A6D3B87085}">
      <dgm:prSet/>
      <dgm:spPr/>
      <dgm:t>
        <a:bodyPr/>
        <a:lstStyle/>
        <a:p>
          <a:endParaRPr lang="en-US"/>
        </a:p>
      </dgm:t>
    </dgm:pt>
    <dgm:pt modelId="{A002CC04-D390-4399-B5D1-FA47C6543792}">
      <dgm:prSet/>
      <dgm:spPr/>
      <dgm:t>
        <a:bodyPr/>
        <a:lstStyle/>
        <a:p>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2759FFDF-E22A-4F18-B465-95E7CF4BE7D7}" type="parTrans" cxnId="{89E7EB62-39FD-4709-A25D-FC49B9B00596}">
      <dgm:prSet/>
      <dgm:spPr/>
      <dgm:t>
        <a:bodyPr/>
        <a:lstStyle/>
        <a:p>
          <a:endParaRPr lang="en-US"/>
        </a:p>
      </dgm:t>
    </dgm:pt>
    <dgm:pt modelId="{04C9D508-ADDF-4657-86BB-E11814EF4D96}" type="sibTrans" cxnId="{89E7EB62-39FD-4709-A25D-FC49B9B00596}">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8">
        <dgm:presLayoutVars>
          <dgm:chMax val="0"/>
          <dgm:bulletEnabled val="1"/>
        </dgm:presLayoutVars>
      </dgm:prSet>
      <dgm:spPr/>
    </dgm:pt>
    <dgm:pt modelId="{60572A47-AB8D-4BBE-BF35-D7A39AEE10BD}" type="pres">
      <dgm:prSet presAssocID="{DB8C3E58-E0AF-4965-AEE2-9FB110ED5530}" presName="spacer" presStyleCnt="0"/>
      <dgm:spPr/>
    </dgm:pt>
    <dgm:pt modelId="{A5F0C003-52EA-4FC2-948F-C4E42E6678C9}" type="pres">
      <dgm:prSet presAssocID="{F1F15969-781A-4A0C-91FB-BAB1417D74CD}" presName="parentText" presStyleLbl="node1" presStyleIdx="1" presStyleCnt="8">
        <dgm:presLayoutVars>
          <dgm:chMax val="0"/>
          <dgm:bulletEnabled val="1"/>
        </dgm:presLayoutVars>
      </dgm:prSet>
      <dgm:spPr/>
    </dgm:pt>
    <dgm:pt modelId="{195F8972-C8B9-44AD-A990-6C649B84BC26}" type="pres">
      <dgm:prSet presAssocID="{2E7B9684-D8EF-4AB4-BB0B-67B429DDDED6}" presName="spacer" presStyleCnt="0"/>
      <dgm:spPr/>
    </dgm:pt>
    <dgm:pt modelId="{96905F84-A4C6-459E-9F32-95286E2B83B5}" type="pres">
      <dgm:prSet presAssocID="{422FB037-E7C9-4677-B1A0-18189695979C}" presName="parentText" presStyleLbl="node1" presStyleIdx="2" presStyleCnt="8">
        <dgm:presLayoutVars>
          <dgm:chMax val="0"/>
          <dgm:bulletEnabled val="1"/>
        </dgm:presLayoutVars>
      </dgm:prSet>
      <dgm:spPr/>
    </dgm:pt>
    <dgm:pt modelId="{ADC3A762-6D77-4D41-8BBA-C757E07FE252}" type="pres">
      <dgm:prSet presAssocID="{201052DA-5E27-4A83-9B04-0FBA4C604857}" presName="spacer" presStyleCnt="0"/>
      <dgm:spPr/>
    </dgm:pt>
    <dgm:pt modelId="{BDC77D3D-8B17-40AA-BBD8-F4331E131F0D}" type="pres">
      <dgm:prSet presAssocID="{C9898823-6022-4921-B9CC-B8C6CE0304A1}" presName="parentText" presStyleLbl="node1" presStyleIdx="3" presStyleCnt="8">
        <dgm:presLayoutVars>
          <dgm:chMax val="0"/>
          <dgm:bulletEnabled val="1"/>
        </dgm:presLayoutVars>
      </dgm:prSet>
      <dgm:spPr/>
    </dgm:pt>
    <dgm:pt modelId="{6B912579-1E16-44DB-8D9C-44C48F5EFC58}" type="pres">
      <dgm:prSet presAssocID="{1ED8D40C-1E56-40C5-8253-A2E7D4E8C2C0}" presName="spacer" presStyleCnt="0"/>
      <dgm:spPr/>
    </dgm:pt>
    <dgm:pt modelId="{2F818544-DACC-44C2-8C43-A573FE3C1602}" type="pres">
      <dgm:prSet presAssocID="{838CEF92-69BD-4E0F-AFE8-DA38CF95A401}" presName="parentText" presStyleLbl="node1" presStyleIdx="4" presStyleCnt="8">
        <dgm:presLayoutVars>
          <dgm:chMax val="0"/>
          <dgm:bulletEnabled val="1"/>
        </dgm:presLayoutVars>
      </dgm:prSet>
      <dgm:spPr/>
    </dgm:pt>
    <dgm:pt modelId="{762BDBE7-8400-400E-B5E9-EE088778F878}" type="pres">
      <dgm:prSet presAssocID="{6448E892-F488-4876-AE9E-E36586374F86}" presName="spacer" presStyleCnt="0"/>
      <dgm:spPr/>
    </dgm:pt>
    <dgm:pt modelId="{05ADAB1B-BE73-47CA-827E-DE8C470864E3}" type="pres">
      <dgm:prSet presAssocID="{A9E66DE5-9A13-4005-9FE1-ED2254257B4A}" presName="parentText" presStyleLbl="node1" presStyleIdx="5" presStyleCnt="8">
        <dgm:presLayoutVars>
          <dgm:chMax val="0"/>
          <dgm:bulletEnabled val="1"/>
        </dgm:presLayoutVars>
      </dgm:prSet>
      <dgm:spPr/>
    </dgm:pt>
    <dgm:pt modelId="{510C2462-AF8E-4E16-A685-E3D5EAB48E6D}" type="pres">
      <dgm:prSet presAssocID="{90D8D8F6-4650-4218-A601-A07F270DA48C}" presName="spacer" presStyleCnt="0"/>
      <dgm:spPr/>
    </dgm:pt>
    <dgm:pt modelId="{FDDFB362-D07D-422F-A1A4-C6574A67E62D}" type="pres">
      <dgm:prSet presAssocID="{30C6FC67-0FEF-47C3-B691-9803D3CF7139}" presName="parentText" presStyleLbl="node1" presStyleIdx="6" presStyleCnt="8">
        <dgm:presLayoutVars>
          <dgm:chMax val="0"/>
          <dgm:bulletEnabled val="1"/>
        </dgm:presLayoutVars>
      </dgm:prSet>
      <dgm:spPr/>
    </dgm:pt>
    <dgm:pt modelId="{82A38415-A669-4671-AC23-CF525B999B68}" type="pres">
      <dgm:prSet presAssocID="{888435BA-07B5-4E75-8D39-41E83E88FA97}" presName="spacer" presStyleCnt="0"/>
      <dgm:spPr/>
    </dgm:pt>
    <dgm:pt modelId="{F07916DE-C945-465F-8B4A-266525CAD40C}" type="pres">
      <dgm:prSet presAssocID="{A002CC04-D390-4399-B5D1-FA47C6543792}" presName="parentText" presStyleLbl="node1" presStyleIdx="7" presStyleCnt="8">
        <dgm:presLayoutVars>
          <dgm:chMax val="0"/>
          <dgm:bulletEnabled val="1"/>
        </dgm:presLayoutVars>
      </dgm:prSet>
      <dgm:spPr/>
    </dgm:pt>
  </dgm:ptLst>
  <dgm:cxnLst>
    <dgm:cxn modelId="{A450890E-49C1-4F82-AECF-5CDA59994F0F}" type="presOf" srcId="{30C6FC67-0FEF-47C3-B691-9803D3CF7139}" destId="{FDDFB362-D07D-422F-A1A4-C6574A67E62D}" srcOrd="0" destOrd="0" presId="urn:microsoft.com/office/officeart/2005/8/layout/vList2"/>
    <dgm:cxn modelId="{724A7F0F-EDE1-4E64-9ACD-7A8724F909CB}" type="presOf" srcId="{838CEF92-69BD-4E0F-AFE8-DA38CF95A401}" destId="{2F818544-DACC-44C2-8C43-A573FE3C1602}" srcOrd="0" destOrd="0" presId="urn:microsoft.com/office/officeart/2005/8/layout/vList2"/>
    <dgm:cxn modelId="{E66DBE20-524A-4CE2-8AF0-2D20FCF51B5A}" type="presOf" srcId="{C9898823-6022-4921-B9CC-B8C6CE0304A1}" destId="{BDC77D3D-8B17-40AA-BBD8-F4331E131F0D}" srcOrd="0" destOrd="0" presId="urn:microsoft.com/office/officeart/2005/8/layout/vList2"/>
    <dgm:cxn modelId="{3B38A730-8FE4-4997-9242-2EE3E53610E1}" srcId="{A6446C3A-DD3A-44DE-9635-AFC8B804C57D}" destId="{838CEF92-69BD-4E0F-AFE8-DA38CF95A401}" srcOrd="4" destOrd="0" parTransId="{C34B3361-57D2-4BC5-B9E9-89525D07EFC7}" sibTransId="{6448E892-F488-4876-AE9E-E36586374F86}"/>
    <dgm:cxn modelId="{E194CF32-2657-4502-8D1D-FB27C5BEFDE2}" type="presOf" srcId="{5ABE6C8D-1195-44E2-8A2B-6F8541306492}" destId="{FA66B112-77CC-47DA-A6F0-1BC69AB9616A}" srcOrd="0" destOrd="0" presId="urn:microsoft.com/office/officeart/2005/8/layout/vList2"/>
    <dgm:cxn modelId="{89E7EB62-39FD-4709-A25D-FC49B9B00596}" srcId="{A6446C3A-DD3A-44DE-9635-AFC8B804C57D}" destId="{A002CC04-D390-4399-B5D1-FA47C6543792}" srcOrd="7" destOrd="0" parTransId="{2759FFDF-E22A-4F18-B465-95E7CF4BE7D7}" sibTransId="{04C9D508-ADDF-4657-86BB-E11814EF4D96}"/>
    <dgm:cxn modelId="{6A004C48-FE6B-46B7-83E3-CA371AC20BE7}" type="presOf" srcId="{422FB037-E7C9-4677-B1A0-18189695979C}" destId="{96905F84-A4C6-459E-9F32-95286E2B83B5}" srcOrd="0" destOrd="0" presId="urn:microsoft.com/office/officeart/2005/8/layout/vList2"/>
    <dgm:cxn modelId="{D8E23F4B-5FC4-4130-9292-03DDB304D820}" srcId="{A6446C3A-DD3A-44DE-9635-AFC8B804C57D}" destId="{A9E66DE5-9A13-4005-9FE1-ED2254257B4A}" srcOrd="5" destOrd="0" parTransId="{99604C0F-B661-40B8-A681-7AEB70B0546E}" sibTransId="{90D8D8F6-4650-4218-A601-A07F270DA48C}"/>
    <dgm:cxn modelId="{8D4ABC76-8B16-4482-B40A-42A6D3B87085}" srcId="{A6446C3A-DD3A-44DE-9635-AFC8B804C57D}" destId="{30C6FC67-0FEF-47C3-B691-9803D3CF7139}" srcOrd="6" destOrd="0" parTransId="{DB183A45-5F75-499C-A4A4-C8B66B0D0722}" sibTransId="{888435BA-07B5-4E75-8D39-41E83E88FA97}"/>
    <dgm:cxn modelId="{E2C08493-1B5B-4E37-B720-DABA6428E7E7}" type="presOf" srcId="{A6446C3A-DD3A-44DE-9635-AFC8B804C57D}" destId="{2BF4BEC2-683C-4C0C-94DE-76248BA6293D}" srcOrd="0" destOrd="0" presId="urn:microsoft.com/office/officeart/2005/8/layout/vList2"/>
    <dgm:cxn modelId="{7B077396-E50E-4C35-AD3D-6996FCC5D465}" srcId="{A6446C3A-DD3A-44DE-9635-AFC8B804C57D}" destId="{422FB037-E7C9-4677-B1A0-18189695979C}" srcOrd="2" destOrd="0" parTransId="{1710B589-8446-4D2B-BFDB-2CB944B31261}" sibTransId="{201052DA-5E27-4A83-9B04-0FBA4C604857}"/>
    <dgm:cxn modelId="{47F68B9B-8BF3-49E0-B7A0-ADE703AE9064}" type="presOf" srcId="{F1F15969-781A-4A0C-91FB-BAB1417D74CD}" destId="{A5F0C003-52EA-4FC2-948F-C4E42E6678C9}" srcOrd="0" destOrd="0" presId="urn:microsoft.com/office/officeart/2005/8/layout/vList2"/>
    <dgm:cxn modelId="{DA31B3BC-4268-4EE3-AAF5-4D50D306E338}" type="presOf" srcId="{A002CC04-D390-4399-B5D1-FA47C6543792}" destId="{F07916DE-C945-465F-8B4A-266525CAD40C}"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02546CE7-5144-43E1-AB15-E64D3801535B}" srcId="{A6446C3A-DD3A-44DE-9635-AFC8B804C57D}" destId="{C9898823-6022-4921-B9CC-B8C6CE0304A1}" srcOrd="3" destOrd="0" parTransId="{2F136598-E308-4888-8FD7-EF57FDDC2F44}" sibTransId="{1ED8D40C-1E56-40C5-8253-A2E7D4E8C2C0}"/>
    <dgm:cxn modelId="{761AA2F6-0351-40BB-A0A6-7D798BCD6C71}" srcId="{A6446C3A-DD3A-44DE-9635-AFC8B804C57D}" destId="{F1F15969-781A-4A0C-91FB-BAB1417D74CD}" srcOrd="1" destOrd="0" parTransId="{16A5F7E9-FA9A-4E5D-9715-AD021D579649}" sibTransId="{2E7B9684-D8EF-4AB4-BB0B-67B429DDDED6}"/>
    <dgm:cxn modelId="{41F545FA-A31A-42B6-88D1-F9C21FE54397}" type="presOf" srcId="{A9E66DE5-9A13-4005-9FE1-ED2254257B4A}" destId="{05ADAB1B-BE73-47CA-827E-DE8C470864E3}" srcOrd="0" destOrd="0" presId="urn:microsoft.com/office/officeart/2005/8/layout/vList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883F2679-49AB-472A-A833-C754354FCEF4}" type="presParOf" srcId="{2BF4BEC2-683C-4C0C-94DE-76248BA6293D}" destId="{A5F0C003-52EA-4FC2-948F-C4E42E6678C9}" srcOrd="2" destOrd="0" presId="urn:microsoft.com/office/officeart/2005/8/layout/vList2"/>
    <dgm:cxn modelId="{CA8381F1-78FE-4B32-82F3-573E0CD38C5A}" type="presParOf" srcId="{2BF4BEC2-683C-4C0C-94DE-76248BA6293D}" destId="{195F8972-C8B9-44AD-A990-6C649B84BC26}" srcOrd="3" destOrd="0" presId="urn:microsoft.com/office/officeart/2005/8/layout/vList2"/>
    <dgm:cxn modelId="{D7A84721-29BE-4CEC-A988-5E493F78DDD6}" type="presParOf" srcId="{2BF4BEC2-683C-4C0C-94DE-76248BA6293D}" destId="{96905F84-A4C6-459E-9F32-95286E2B83B5}" srcOrd="4" destOrd="0" presId="urn:microsoft.com/office/officeart/2005/8/layout/vList2"/>
    <dgm:cxn modelId="{D1F08EFF-92D2-4818-9531-39B188A78076}" type="presParOf" srcId="{2BF4BEC2-683C-4C0C-94DE-76248BA6293D}" destId="{ADC3A762-6D77-4D41-8BBA-C757E07FE252}" srcOrd="5" destOrd="0" presId="urn:microsoft.com/office/officeart/2005/8/layout/vList2"/>
    <dgm:cxn modelId="{B336E289-A5B6-41E8-A8A9-615BCC70C7A0}" type="presParOf" srcId="{2BF4BEC2-683C-4C0C-94DE-76248BA6293D}" destId="{BDC77D3D-8B17-40AA-BBD8-F4331E131F0D}" srcOrd="6" destOrd="0" presId="urn:microsoft.com/office/officeart/2005/8/layout/vList2"/>
    <dgm:cxn modelId="{958EA148-0DD5-48AA-B36F-9405CBB13F78}" type="presParOf" srcId="{2BF4BEC2-683C-4C0C-94DE-76248BA6293D}" destId="{6B912579-1E16-44DB-8D9C-44C48F5EFC58}" srcOrd="7" destOrd="0" presId="urn:microsoft.com/office/officeart/2005/8/layout/vList2"/>
    <dgm:cxn modelId="{06BE30EC-7504-4031-AB6E-88B8DC074CB6}" type="presParOf" srcId="{2BF4BEC2-683C-4C0C-94DE-76248BA6293D}" destId="{2F818544-DACC-44C2-8C43-A573FE3C1602}" srcOrd="8" destOrd="0" presId="urn:microsoft.com/office/officeart/2005/8/layout/vList2"/>
    <dgm:cxn modelId="{E765BC55-959F-4446-8C38-E546B114C019}" type="presParOf" srcId="{2BF4BEC2-683C-4C0C-94DE-76248BA6293D}" destId="{762BDBE7-8400-400E-B5E9-EE088778F878}" srcOrd="9" destOrd="0" presId="urn:microsoft.com/office/officeart/2005/8/layout/vList2"/>
    <dgm:cxn modelId="{3D5F7FA2-95D5-4CCB-AF85-555EA045B4CD}" type="presParOf" srcId="{2BF4BEC2-683C-4C0C-94DE-76248BA6293D}" destId="{05ADAB1B-BE73-47CA-827E-DE8C470864E3}" srcOrd="10" destOrd="0" presId="urn:microsoft.com/office/officeart/2005/8/layout/vList2"/>
    <dgm:cxn modelId="{AD27F396-15E3-4201-9DE8-05668A4B1F1D}" type="presParOf" srcId="{2BF4BEC2-683C-4C0C-94DE-76248BA6293D}" destId="{510C2462-AF8E-4E16-A685-E3D5EAB48E6D}" srcOrd="11" destOrd="0" presId="urn:microsoft.com/office/officeart/2005/8/layout/vList2"/>
    <dgm:cxn modelId="{140E0964-7A43-44EE-A621-894556BAAF2C}" type="presParOf" srcId="{2BF4BEC2-683C-4C0C-94DE-76248BA6293D}" destId="{FDDFB362-D07D-422F-A1A4-C6574A67E62D}" srcOrd="12" destOrd="0" presId="urn:microsoft.com/office/officeart/2005/8/layout/vList2"/>
    <dgm:cxn modelId="{238D7BA0-5D94-40B8-94B4-BB3B0BA10A4A}" type="presParOf" srcId="{2BF4BEC2-683C-4C0C-94DE-76248BA6293D}" destId="{82A38415-A669-4671-AC23-CF525B999B68}" srcOrd="13" destOrd="0" presId="urn:microsoft.com/office/officeart/2005/8/layout/vList2"/>
    <dgm:cxn modelId="{CA162B34-20E4-4474-B417-0365DFDF6856}" type="presParOf" srcId="{2BF4BEC2-683C-4C0C-94DE-76248BA6293D}" destId="{F07916DE-C945-465F-8B4A-266525CAD40C}" srcOrd="1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dirty="0">
              <a:latin typeface="Times New Roman" panose="02020603050405020304" pitchFamily="18" charset="0"/>
              <a:cs typeface="Times New Roman" panose="02020603050405020304" pitchFamily="18" charset="0"/>
            </a:rPr>
            <a:t>-- ENROLLMENTS TABLE</a:t>
          </a: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0E39319F-D657-4760-8AB4-F8DEF2E7947D}">
      <dgm:prSet/>
      <dgm:spPr/>
      <dgm:t>
        <a:bodyPr/>
        <a:lstStyle/>
        <a:p>
          <a:r>
            <a:rPr lang="en-US">
              <a:latin typeface="Times New Roman" panose="02020603050405020304" pitchFamily="18" charset="0"/>
              <a:cs typeface="Times New Roman" panose="02020603050405020304" pitchFamily="18" charset="0"/>
            </a:rPr>
            <a:t>create table Enrollments (</a:t>
          </a:r>
          <a:endParaRPr lang="en-US" dirty="0">
            <a:latin typeface="Times New Roman" panose="02020603050405020304" pitchFamily="18" charset="0"/>
            <a:cs typeface="Times New Roman" panose="02020603050405020304" pitchFamily="18" charset="0"/>
          </a:endParaRPr>
        </a:p>
      </dgm:t>
    </dgm:pt>
    <dgm:pt modelId="{09C2C890-2710-4EC5-BD78-B7B1BA3F7B97}" type="parTrans" cxnId="{655DD618-B384-4EFB-9851-BE4F8EE02A91}">
      <dgm:prSet/>
      <dgm:spPr/>
      <dgm:t>
        <a:bodyPr/>
        <a:lstStyle/>
        <a:p>
          <a:endParaRPr lang="en-US"/>
        </a:p>
      </dgm:t>
    </dgm:pt>
    <dgm:pt modelId="{C8E3B00A-8E18-474D-B6F4-653698B8C3DE}" type="sibTrans" cxnId="{655DD618-B384-4EFB-9851-BE4F8EE02A91}">
      <dgm:prSet/>
      <dgm:spPr/>
      <dgm:t>
        <a:bodyPr/>
        <a:lstStyle/>
        <a:p>
          <a:endParaRPr lang="en-US"/>
        </a:p>
      </dgm:t>
    </dgm:pt>
    <dgm:pt modelId="{2D9B658B-B6F3-4CCD-B428-30C1CFAE836A}">
      <dgm:prSet/>
      <dgm:spPr/>
      <dgm:t>
        <a:bodyPr/>
        <a:lstStyle/>
        <a:p>
          <a:r>
            <a:rPr lang="en-US">
              <a:latin typeface="Times New Roman" panose="02020603050405020304" pitchFamily="18" charset="0"/>
              <a:cs typeface="Times New Roman" panose="02020603050405020304" pitchFamily="18" charset="0"/>
            </a:rPr>
            <a:t>enrollmentID INT AUTO_INCREMENT PRIMARY KEY,</a:t>
          </a:r>
          <a:endParaRPr lang="en-US" dirty="0">
            <a:latin typeface="Times New Roman" panose="02020603050405020304" pitchFamily="18" charset="0"/>
            <a:cs typeface="Times New Roman" panose="02020603050405020304" pitchFamily="18" charset="0"/>
          </a:endParaRPr>
        </a:p>
      </dgm:t>
    </dgm:pt>
    <dgm:pt modelId="{FE4703EE-9A1B-404E-BECC-D9CA773E1B21}" type="parTrans" cxnId="{ED62A58E-30FE-4CE5-A7D4-A45E4A287D2A}">
      <dgm:prSet/>
      <dgm:spPr/>
      <dgm:t>
        <a:bodyPr/>
        <a:lstStyle/>
        <a:p>
          <a:endParaRPr lang="en-US"/>
        </a:p>
      </dgm:t>
    </dgm:pt>
    <dgm:pt modelId="{01B56BAC-F54A-45FC-B827-8A52A76A25C5}" type="sibTrans" cxnId="{ED62A58E-30FE-4CE5-A7D4-A45E4A287D2A}">
      <dgm:prSet/>
      <dgm:spPr/>
      <dgm:t>
        <a:bodyPr/>
        <a:lstStyle/>
        <a:p>
          <a:endParaRPr lang="en-US"/>
        </a:p>
      </dgm:t>
    </dgm:pt>
    <dgm:pt modelId="{B9F0060F-CC6E-421D-9E7F-0087C2C3B9CE}">
      <dgm:prSet/>
      <dgm:spPr/>
      <dgm:t>
        <a:bodyPr/>
        <a:lstStyle/>
        <a:p>
          <a:r>
            <a:rPr lang="en-US">
              <a:latin typeface="Times New Roman" panose="02020603050405020304" pitchFamily="18" charset="0"/>
              <a:cs typeface="Times New Roman" panose="02020603050405020304" pitchFamily="18" charset="0"/>
            </a:rPr>
            <a:t>userID INT,</a:t>
          </a:r>
          <a:endParaRPr lang="en-US" dirty="0">
            <a:latin typeface="Times New Roman" panose="02020603050405020304" pitchFamily="18" charset="0"/>
            <a:cs typeface="Times New Roman" panose="02020603050405020304" pitchFamily="18" charset="0"/>
          </a:endParaRPr>
        </a:p>
      </dgm:t>
    </dgm:pt>
    <dgm:pt modelId="{D2F52223-228D-41E0-B6E3-652AD2137AEA}" type="parTrans" cxnId="{F0967F57-2F72-4180-A0AD-F5B4453BD8BD}">
      <dgm:prSet/>
      <dgm:spPr/>
      <dgm:t>
        <a:bodyPr/>
        <a:lstStyle/>
        <a:p>
          <a:endParaRPr lang="en-US"/>
        </a:p>
      </dgm:t>
    </dgm:pt>
    <dgm:pt modelId="{97FA69C2-D49A-4672-B84F-E7CAD5AE54BE}" type="sibTrans" cxnId="{F0967F57-2F72-4180-A0AD-F5B4453BD8BD}">
      <dgm:prSet/>
      <dgm:spPr/>
      <dgm:t>
        <a:bodyPr/>
        <a:lstStyle/>
        <a:p>
          <a:endParaRPr lang="en-US"/>
        </a:p>
      </dgm:t>
    </dgm:pt>
    <dgm:pt modelId="{0A51D378-2BDC-4657-895B-2E4B97A5BAD5}">
      <dgm:prSet/>
      <dgm:spPr/>
      <dgm:t>
        <a:bodyPr/>
        <a:lstStyle/>
        <a:p>
          <a:r>
            <a:rPr lang="en-US">
              <a:latin typeface="Times New Roman" panose="02020603050405020304" pitchFamily="18" charset="0"/>
              <a:cs typeface="Times New Roman" panose="02020603050405020304" pitchFamily="18" charset="0"/>
            </a:rPr>
            <a:t>courseID INT,</a:t>
          </a:r>
          <a:endParaRPr lang="en-US" dirty="0">
            <a:latin typeface="Times New Roman" panose="02020603050405020304" pitchFamily="18" charset="0"/>
            <a:cs typeface="Times New Roman" panose="02020603050405020304" pitchFamily="18" charset="0"/>
          </a:endParaRPr>
        </a:p>
      </dgm:t>
    </dgm:pt>
    <dgm:pt modelId="{91FE104C-E4C9-4E8D-9257-797BCDC82054}" type="parTrans" cxnId="{BACA460F-EF70-4309-8BBA-F51B05DCC92A}">
      <dgm:prSet/>
      <dgm:spPr/>
      <dgm:t>
        <a:bodyPr/>
        <a:lstStyle/>
        <a:p>
          <a:endParaRPr lang="en-US"/>
        </a:p>
      </dgm:t>
    </dgm:pt>
    <dgm:pt modelId="{F9D3F1F6-D620-4E73-8622-1441F1C56606}" type="sibTrans" cxnId="{BACA460F-EF70-4309-8BBA-F51B05DCC92A}">
      <dgm:prSet/>
      <dgm:spPr/>
      <dgm:t>
        <a:bodyPr/>
        <a:lstStyle/>
        <a:p>
          <a:endParaRPr lang="en-US"/>
        </a:p>
      </dgm:t>
    </dgm:pt>
    <dgm:pt modelId="{0CF77835-6914-410D-A3B3-C5524AB328BF}">
      <dgm:prSet/>
      <dgm:spPr/>
      <dgm:t>
        <a:bodyPr/>
        <a:lstStyle/>
        <a:p>
          <a:r>
            <a:rPr lang="en-US">
              <a:latin typeface="Times New Roman" panose="02020603050405020304" pitchFamily="18" charset="0"/>
              <a:cs typeface="Times New Roman" panose="02020603050405020304" pitchFamily="18" charset="0"/>
            </a:rPr>
            <a:t>enrollmentDate TIMESTAMP DEFAULT CURRENT_TIMESTAMP,</a:t>
          </a:r>
          <a:endParaRPr lang="en-US" dirty="0">
            <a:latin typeface="Times New Roman" panose="02020603050405020304" pitchFamily="18" charset="0"/>
            <a:cs typeface="Times New Roman" panose="02020603050405020304" pitchFamily="18" charset="0"/>
          </a:endParaRPr>
        </a:p>
      </dgm:t>
    </dgm:pt>
    <dgm:pt modelId="{415D4030-7194-4EFF-A69C-109F7D5E28AF}" type="parTrans" cxnId="{27917203-EB09-461E-8CA6-D17DC34F7F13}">
      <dgm:prSet/>
      <dgm:spPr/>
      <dgm:t>
        <a:bodyPr/>
        <a:lstStyle/>
        <a:p>
          <a:endParaRPr lang="en-US"/>
        </a:p>
      </dgm:t>
    </dgm:pt>
    <dgm:pt modelId="{D96B17D1-9764-425C-AFC4-F30B3EA080F2}" type="sibTrans" cxnId="{27917203-EB09-461E-8CA6-D17DC34F7F13}">
      <dgm:prSet/>
      <dgm:spPr/>
      <dgm:t>
        <a:bodyPr/>
        <a:lstStyle/>
        <a:p>
          <a:endParaRPr lang="en-US"/>
        </a:p>
      </dgm:t>
    </dgm:pt>
    <dgm:pt modelId="{4023FD46-4683-4378-88EB-F8D08EB22856}">
      <dgm:prSet/>
      <dgm:spPr/>
      <dgm:t>
        <a:bodyPr/>
        <a:lstStyle/>
        <a:p>
          <a:r>
            <a:rPr lang="en-US">
              <a:latin typeface="Times New Roman" panose="02020603050405020304" pitchFamily="18" charset="0"/>
              <a:cs typeface="Times New Roman" panose="02020603050405020304" pitchFamily="18" charset="0"/>
            </a:rPr>
            <a:t>FOREIGN KEY (userID) REFERENCES Users(userID),</a:t>
          </a:r>
          <a:endParaRPr lang="en-US" dirty="0">
            <a:latin typeface="Times New Roman" panose="02020603050405020304" pitchFamily="18" charset="0"/>
            <a:cs typeface="Times New Roman" panose="02020603050405020304" pitchFamily="18" charset="0"/>
          </a:endParaRPr>
        </a:p>
      </dgm:t>
    </dgm:pt>
    <dgm:pt modelId="{6192CF0D-BD9A-48FE-B5B1-E3FB4DEB2E6D}" type="parTrans" cxnId="{AC4FA6D5-C5BC-45C1-8BA7-EF2A2C4A3DA4}">
      <dgm:prSet/>
      <dgm:spPr/>
      <dgm:t>
        <a:bodyPr/>
        <a:lstStyle/>
        <a:p>
          <a:endParaRPr lang="en-US"/>
        </a:p>
      </dgm:t>
    </dgm:pt>
    <dgm:pt modelId="{8A27D9B7-11C2-4EC5-B728-E6F7EF9A92D2}" type="sibTrans" cxnId="{AC4FA6D5-C5BC-45C1-8BA7-EF2A2C4A3DA4}">
      <dgm:prSet/>
      <dgm:spPr/>
      <dgm:t>
        <a:bodyPr/>
        <a:lstStyle/>
        <a:p>
          <a:endParaRPr lang="en-US"/>
        </a:p>
      </dgm:t>
    </dgm:pt>
    <dgm:pt modelId="{CC1AB38C-4FC5-46B5-B151-8D4DBE5157A7}">
      <dgm:prSet/>
      <dgm:spPr/>
      <dgm:t>
        <a:bodyPr/>
        <a:lstStyle/>
        <a:p>
          <a:r>
            <a:rPr lang="en-US">
              <a:latin typeface="Times New Roman" panose="02020603050405020304" pitchFamily="18" charset="0"/>
              <a:cs typeface="Times New Roman" panose="02020603050405020304" pitchFamily="18" charset="0"/>
            </a:rPr>
            <a:t>FOREIGN KEY (courseID) REFERENCES Courses(courseID)</a:t>
          </a:r>
          <a:endParaRPr lang="en-US" dirty="0">
            <a:latin typeface="Times New Roman" panose="02020603050405020304" pitchFamily="18" charset="0"/>
            <a:cs typeface="Times New Roman" panose="02020603050405020304" pitchFamily="18" charset="0"/>
          </a:endParaRPr>
        </a:p>
      </dgm:t>
    </dgm:pt>
    <dgm:pt modelId="{0745727D-728E-434D-9C94-4DF42F4A998D}" type="parTrans" cxnId="{37C63EB4-6EF2-4D89-B559-1B7702C1D654}">
      <dgm:prSet/>
      <dgm:spPr/>
      <dgm:t>
        <a:bodyPr/>
        <a:lstStyle/>
        <a:p>
          <a:endParaRPr lang="en-US"/>
        </a:p>
      </dgm:t>
    </dgm:pt>
    <dgm:pt modelId="{D5FCAEA1-2D72-4F92-B0D2-6209E016E490}" type="sibTrans" cxnId="{37C63EB4-6EF2-4D89-B559-1B7702C1D654}">
      <dgm:prSet/>
      <dgm:spPr/>
      <dgm:t>
        <a:bodyPr/>
        <a:lstStyle/>
        <a:p>
          <a:endParaRPr lang="en-US"/>
        </a:p>
      </dgm:t>
    </dgm:pt>
    <dgm:pt modelId="{43CF663A-4494-4CCF-A841-58B7AB1BA651}">
      <dgm:prSet/>
      <dgm:spPr/>
      <dgm:t>
        <a:bodyPr/>
        <a:lstStyle/>
        <a:p>
          <a:r>
            <a:rPr lang="en-US">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dgm:t>
    </dgm:pt>
    <dgm:pt modelId="{04961E2E-5102-4F59-8EC2-FE8CC8D225F0}" type="parTrans" cxnId="{9834FA9B-54C5-4178-91D6-C2686C60D2CE}">
      <dgm:prSet/>
      <dgm:spPr/>
      <dgm:t>
        <a:bodyPr/>
        <a:lstStyle/>
        <a:p>
          <a:endParaRPr lang="en-US"/>
        </a:p>
      </dgm:t>
    </dgm:pt>
    <dgm:pt modelId="{393D4639-1857-44CF-B9E6-1BBB1F476CE4}" type="sibTrans" cxnId="{9834FA9B-54C5-4178-91D6-C2686C60D2CE}">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custLinFactY="-22059" custLinFactNeighborX="-2387" custLinFactNeighborY="-100000">
        <dgm:presLayoutVars>
          <dgm:chMax val="0"/>
          <dgm:bulletEnabled val="1"/>
        </dgm:presLayoutVars>
      </dgm:prSet>
      <dgm:spPr/>
    </dgm:pt>
    <dgm:pt modelId="{60572A47-AB8D-4BBE-BF35-D7A39AEE10BD}" type="pres">
      <dgm:prSet presAssocID="{DB8C3E58-E0AF-4965-AEE2-9FB110ED5530}" presName="spacer" presStyleCnt="0"/>
      <dgm:spPr/>
    </dgm:pt>
    <dgm:pt modelId="{A1FB8656-DEE5-4DA1-B58C-68FEF39E07DE}" type="pres">
      <dgm:prSet presAssocID="{0E39319F-D657-4760-8AB4-F8DEF2E7947D}" presName="parentText" presStyleLbl="node1" presStyleIdx="1" presStyleCnt="9">
        <dgm:presLayoutVars>
          <dgm:chMax val="0"/>
          <dgm:bulletEnabled val="1"/>
        </dgm:presLayoutVars>
      </dgm:prSet>
      <dgm:spPr/>
    </dgm:pt>
    <dgm:pt modelId="{97FF77EB-0B9A-44E0-A8F5-EB803795F23A}" type="pres">
      <dgm:prSet presAssocID="{C8E3B00A-8E18-474D-B6F4-653698B8C3DE}" presName="spacer" presStyleCnt="0"/>
      <dgm:spPr/>
    </dgm:pt>
    <dgm:pt modelId="{D26B348B-BCCC-418F-8BDC-582E08DD80CC}" type="pres">
      <dgm:prSet presAssocID="{2D9B658B-B6F3-4CCD-B428-30C1CFAE836A}" presName="parentText" presStyleLbl="node1" presStyleIdx="2" presStyleCnt="9">
        <dgm:presLayoutVars>
          <dgm:chMax val="0"/>
          <dgm:bulletEnabled val="1"/>
        </dgm:presLayoutVars>
      </dgm:prSet>
      <dgm:spPr/>
    </dgm:pt>
    <dgm:pt modelId="{CC5FC7E4-A9C1-473A-A00E-65BCAD28A33A}" type="pres">
      <dgm:prSet presAssocID="{01B56BAC-F54A-45FC-B827-8A52A76A25C5}" presName="spacer" presStyleCnt="0"/>
      <dgm:spPr/>
    </dgm:pt>
    <dgm:pt modelId="{FBE57C97-A2D8-4BD5-8F9E-E375FE21BA0C}" type="pres">
      <dgm:prSet presAssocID="{B9F0060F-CC6E-421D-9E7F-0087C2C3B9CE}" presName="parentText" presStyleLbl="node1" presStyleIdx="3" presStyleCnt="9">
        <dgm:presLayoutVars>
          <dgm:chMax val="0"/>
          <dgm:bulletEnabled val="1"/>
        </dgm:presLayoutVars>
      </dgm:prSet>
      <dgm:spPr/>
    </dgm:pt>
    <dgm:pt modelId="{A279658D-9E80-4A48-A014-36B168FD3396}" type="pres">
      <dgm:prSet presAssocID="{97FA69C2-D49A-4672-B84F-E7CAD5AE54BE}" presName="spacer" presStyleCnt="0"/>
      <dgm:spPr/>
    </dgm:pt>
    <dgm:pt modelId="{3AE47913-7C0B-4477-8483-EFC0364AE7B4}" type="pres">
      <dgm:prSet presAssocID="{0A51D378-2BDC-4657-895B-2E4B97A5BAD5}" presName="parentText" presStyleLbl="node1" presStyleIdx="4" presStyleCnt="9">
        <dgm:presLayoutVars>
          <dgm:chMax val="0"/>
          <dgm:bulletEnabled val="1"/>
        </dgm:presLayoutVars>
      </dgm:prSet>
      <dgm:spPr/>
    </dgm:pt>
    <dgm:pt modelId="{3950E8BC-3249-46F8-B810-985293BF549C}" type="pres">
      <dgm:prSet presAssocID="{F9D3F1F6-D620-4E73-8622-1441F1C56606}" presName="spacer" presStyleCnt="0"/>
      <dgm:spPr/>
    </dgm:pt>
    <dgm:pt modelId="{F3DDBBD2-1A61-4845-AE89-155645B33C97}" type="pres">
      <dgm:prSet presAssocID="{0CF77835-6914-410D-A3B3-C5524AB328BF}" presName="parentText" presStyleLbl="node1" presStyleIdx="5" presStyleCnt="9">
        <dgm:presLayoutVars>
          <dgm:chMax val="0"/>
          <dgm:bulletEnabled val="1"/>
        </dgm:presLayoutVars>
      </dgm:prSet>
      <dgm:spPr/>
    </dgm:pt>
    <dgm:pt modelId="{70DF5296-0BA1-4C22-892D-87DFA43FEE59}" type="pres">
      <dgm:prSet presAssocID="{D96B17D1-9764-425C-AFC4-F30B3EA080F2}" presName="spacer" presStyleCnt="0"/>
      <dgm:spPr/>
    </dgm:pt>
    <dgm:pt modelId="{23AF10A8-07BC-4ACA-9063-29D4C24E5EA1}" type="pres">
      <dgm:prSet presAssocID="{4023FD46-4683-4378-88EB-F8D08EB22856}" presName="parentText" presStyleLbl="node1" presStyleIdx="6" presStyleCnt="9">
        <dgm:presLayoutVars>
          <dgm:chMax val="0"/>
          <dgm:bulletEnabled val="1"/>
        </dgm:presLayoutVars>
      </dgm:prSet>
      <dgm:spPr/>
    </dgm:pt>
    <dgm:pt modelId="{C73EBA0E-3F39-4D99-8514-B160BA99C9D3}" type="pres">
      <dgm:prSet presAssocID="{8A27D9B7-11C2-4EC5-B728-E6F7EF9A92D2}" presName="spacer" presStyleCnt="0"/>
      <dgm:spPr/>
    </dgm:pt>
    <dgm:pt modelId="{9C7922F6-41B2-49FA-B929-F8F680045AF8}" type="pres">
      <dgm:prSet presAssocID="{CC1AB38C-4FC5-46B5-B151-8D4DBE5157A7}" presName="parentText" presStyleLbl="node1" presStyleIdx="7" presStyleCnt="9">
        <dgm:presLayoutVars>
          <dgm:chMax val="0"/>
          <dgm:bulletEnabled val="1"/>
        </dgm:presLayoutVars>
      </dgm:prSet>
      <dgm:spPr/>
    </dgm:pt>
    <dgm:pt modelId="{A856F2BF-91D5-4740-8226-A00EE4A816D9}" type="pres">
      <dgm:prSet presAssocID="{D5FCAEA1-2D72-4F92-B0D2-6209E016E490}" presName="spacer" presStyleCnt="0"/>
      <dgm:spPr/>
    </dgm:pt>
    <dgm:pt modelId="{05580D81-C3B6-4492-81B0-B385BA02E3A5}" type="pres">
      <dgm:prSet presAssocID="{43CF663A-4494-4CCF-A841-58B7AB1BA651}" presName="parentText" presStyleLbl="node1" presStyleIdx="8" presStyleCnt="9">
        <dgm:presLayoutVars>
          <dgm:chMax val="0"/>
          <dgm:bulletEnabled val="1"/>
        </dgm:presLayoutVars>
      </dgm:prSet>
      <dgm:spPr/>
    </dgm:pt>
  </dgm:ptLst>
  <dgm:cxnLst>
    <dgm:cxn modelId="{27917203-EB09-461E-8CA6-D17DC34F7F13}" srcId="{A6446C3A-DD3A-44DE-9635-AFC8B804C57D}" destId="{0CF77835-6914-410D-A3B3-C5524AB328BF}" srcOrd="5" destOrd="0" parTransId="{415D4030-7194-4EFF-A69C-109F7D5E28AF}" sibTransId="{D96B17D1-9764-425C-AFC4-F30B3EA080F2}"/>
    <dgm:cxn modelId="{BACA460F-EF70-4309-8BBA-F51B05DCC92A}" srcId="{A6446C3A-DD3A-44DE-9635-AFC8B804C57D}" destId="{0A51D378-2BDC-4657-895B-2E4B97A5BAD5}" srcOrd="4" destOrd="0" parTransId="{91FE104C-E4C9-4E8D-9257-797BCDC82054}" sibTransId="{F9D3F1F6-D620-4E73-8622-1441F1C56606}"/>
    <dgm:cxn modelId="{655DD618-B384-4EFB-9851-BE4F8EE02A91}" srcId="{A6446C3A-DD3A-44DE-9635-AFC8B804C57D}" destId="{0E39319F-D657-4760-8AB4-F8DEF2E7947D}" srcOrd="1" destOrd="0" parTransId="{09C2C890-2710-4EC5-BD78-B7B1BA3F7B97}" sibTransId="{C8E3B00A-8E18-474D-B6F4-653698B8C3DE}"/>
    <dgm:cxn modelId="{221BD01E-B997-4F54-B05A-0D9242A92EF1}" type="presOf" srcId="{0E39319F-D657-4760-8AB4-F8DEF2E7947D}" destId="{A1FB8656-DEE5-4DA1-B58C-68FEF39E07DE}"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5C79C939-53E3-4C07-9734-5E2DBF5DFBC3}" type="presOf" srcId="{4023FD46-4683-4378-88EB-F8D08EB22856}" destId="{23AF10A8-07BC-4ACA-9063-29D4C24E5EA1}" srcOrd="0" destOrd="0" presId="urn:microsoft.com/office/officeart/2005/8/layout/vList2"/>
    <dgm:cxn modelId="{E931B770-8115-4821-A486-F03830A0CD04}" type="presOf" srcId="{43CF663A-4494-4CCF-A841-58B7AB1BA651}" destId="{05580D81-C3B6-4492-81B0-B385BA02E3A5}" srcOrd="0" destOrd="0" presId="urn:microsoft.com/office/officeart/2005/8/layout/vList2"/>
    <dgm:cxn modelId="{F0967F57-2F72-4180-A0AD-F5B4453BD8BD}" srcId="{A6446C3A-DD3A-44DE-9635-AFC8B804C57D}" destId="{B9F0060F-CC6E-421D-9E7F-0087C2C3B9CE}" srcOrd="3" destOrd="0" parTransId="{D2F52223-228D-41E0-B6E3-652AD2137AEA}" sibTransId="{97FA69C2-D49A-4672-B84F-E7CAD5AE54BE}"/>
    <dgm:cxn modelId="{85BEAF78-7B70-4007-AE17-430119DEC1B6}" type="presOf" srcId="{0A51D378-2BDC-4657-895B-2E4B97A5BAD5}" destId="{3AE47913-7C0B-4477-8483-EFC0364AE7B4}" srcOrd="0" destOrd="0" presId="urn:microsoft.com/office/officeart/2005/8/layout/vList2"/>
    <dgm:cxn modelId="{ED62A58E-30FE-4CE5-A7D4-A45E4A287D2A}" srcId="{A6446C3A-DD3A-44DE-9635-AFC8B804C57D}" destId="{2D9B658B-B6F3-4CCD-B428-30C1CFAE836A}" srcOrd="2" destOrd="0" parTransId="{FE4703EE-9A1B-404E-BECC-D9CA773E1B21}" sibTransId="{01B56BAC-F54A-45FC-B827-8A52A76A25C5}"/>
    <dgm:cxn modelId="{E2C08493-1B5B-4E37-B720-DABA6428E7E7}" type="presOf" srcId="{A6446C3A-DD3A-44DE-9635-AFC8B804C57D}" destId="{2BF4BEC2-683C-4C0C-94DE-76248BA6293D}" srcOrd="0" destOrd="0" presId="urn:microsoft.com/office/officeart/2005/8/layout/vList2"/>
    <dgm:cxn modelId="{9834FA9B-54C5-4178-91D6-C2686C60D2CE}" srcId="{A6446C3A-DD3A-44DE-9635-AFC8B804C57D}" destId="{43CF663A-4494-4CCF-A841-58B7AB1BA651}" srcOrd="8" destOrd="0" parTransId="{04961E2E-5102-4F59-8EC2-FE8CC8D225F0}" sibTransId="{393D4639-1857-44CF-B9E6-1BBB1F476CE4}"/>
    <dgm:cxn modelId="{B327909E-DBE3-4B74-9018-233C976467D5}" type="presOf" srcId="{0CF77835-6914-410D-A3B3-C5524AB328BF}" destId="{F3DDBBD2-1A61-4845-AE89-155645B33C97}" srcOrd="0" destOrd="0" presId="urn:microsoft.com/office/officeart/2005/8/layout/vList2"/>
    <dgm:cxn modelId="{A0E8A8A7-3E3B-4CFC-BA7E-773C973D0E6D}" type="presOf" srcId="{2D9B658B-B6F3-4CCD-B428-30C1CFAE836A}" destId="{D26B348B-BCCC-418F-8BDC-582E08DD80CC}" srcOrd="0" destOrd="0" presId="urn:microsoft.com/office/officeart/2005/8/layout/vList2"/>
    <dgm:cxn modelId="{37C63EB4-6EF2-4D89-B559-1B7702C1D654}" srcId="{A6446C3A-DD3A-44DE-9635-AFC8B804C57D}" destId="{CC1AB38C-4FC5-46B5-B151-8D4DBE5157A7}" srcOrd="7" destOrd="0" parTransId="{0745727D-728E-434D-9C94-4DF42F4A998D}" sibTransId="{D5FCAEA1-2D72-4F92-B0D2-6209E016E490}"/>
    <dgm:cxn modelId="{E31B00C4-552F-4C95-901E-4599B1539D08}" type="presOf" srcId="{CC1AB38C-4FC5-46B5-B151-8D4DBE5157A7}" destId="{9C7922F6-41B2-49FA-B929-F8F680045AF8}"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AED3B7CA-4D9B-4679-969A-425A445DBFD2}" type="presOf" srcId="{B9F0060F-CC6E-421D-9E7F-0087C2C3B9CE}" destId="{FBE57C97-A2D8-4BD5-8F9E-E375FE21BA0C}" srcOrd="0" destOrd="0" presId="urn:microsoft.com/office/officeart/2005/8/layout/vList2"/>
    <dgm:cxn modelId="{AC4FA6D5-C5BC-45C1-8BA7-EF2A2C4A3DA4}" srcId="{A6446C3A-DD3A-44DE-9635-AFC8B804C57D}" destId="{4023FD46-4683-4378-88EB-F8D08EB22856}" srcOrd="6" destOrd="0" parTransId="{6192CF0D-BD9A-48FE-B5B1-E3FB4DEB2E6D}" sibTransId="{8A27D9B7-11C2-4EC5-B728-E6F7EF9A92D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7EADA895-41C4-4D80-BAD2-D10C216C1F5B}" type="presParOf" srcId="{2BF4BEC2-683C-4C0C-94DE-76248BA6293D}" destId="{A1FB8656-DEE5-4DA1-B58C-68FEF39E07DE}" srcOrd="2" destOrd="0" presId="urn:microsoft.com/office/officeart/2005/8/layout/vList2"/>
    <dgm:cxn modelId="{1D30B92E-1078-440D-9080-FBEE2160459A}" type="presParOf" srcId="{2BF4BEC2-683C-4C0C-94DE-76248BA6293D}" destId="{97FF77EB-0B9A-44E0-A8F5-EB803795F23A}" srcOrd="3" destOrd="0" presId="urn:microsoft.com/office/officeart/2005/8/layout/vList2"/>
    <dgm:cxn modelId="{084894F1-D721-4C19-8E8A-81FA69B44C56}" type="presParOf" srcId="{2BF4BEC2-683C-4C0C-94DE-76248BA6293D}" destId="{D26B348B-BCCC-418F-8BDC-582E08DD80CC}" srcOrd="4" destOrd="0" presId="urn:microsoft.com/office/officeart/2005/8/layout/vList2"/>
    <dgm:cxn modelId="{7EAD38C9-034F-4D60-B221-FE7E12CDF44B}" type="presParOf" srcId="{2BF4BEC2-683C-4C0C-94DE-76248BA6293D}" destId="{CC5FC7E4-A9C1-473A-A00E-65BCAD28A33A}" srcOrd="5" destOrd="0" presId="urn:microsoft.com/office/officeart/2005/8/layout/vList2"/>
    <dgm:cxn modelId="{652DE17E-F426-4F31-B988-FC51CE824319}" type="presParOf" srcId="{2BF4BEC2-683C-4C0C-94DE-76248BA6293D}" destId="{FBE57C97-A2D8-4BD5-8F9E-E375FE21BA0C}" srcOrd="6" destOrd="0" presId="urn:microsoft.com/office/officeart/2005/8/layout/vList2"/>
    <dgm:cxn modelId="{BD61CD92-2481-436C-A2E3-B657AE7B3E37}" type="presParOf" srcId="{2BF4BEC2-683C-4C0C-94DE-76248BA6293D}" destId="{A279658D-9E80-4A48-A014-36B168FD3396}" srcOrd="7" destOrd="0" presId="urn:microsoft.com/office/officeart/2005/8/layout/vList2"/>
    <dgm:cxn modelId="{D92A3E66-89D3-4ABD-823D-B6847CD7C628}" type="presParOf" srcId="{2BF4BEC2-683C-4C0C-94DE-76248BA6293D}" destId="{3AE47913-7C0B-4477-8483-EFC0364AE7B4}" srcOrd="8" destOrd="0" presId="urn:microsoft.com/office/officeart/2005/8/layout/vList2"/>
    <dgm:cxn modelId="{E07A9568-0198-48B2-9E5C-14358EBBB5B6}" type="presParOf" srcId="{2BF4BEC2-683C-4C0C-94DE-76248BA6293D}" destId="{3950E8BC-3249-46F8-B810-985293BF549C}" srcOrd="9" destOrd="0" presId="urn:microsoft.com/office/officeart/2005/8/layout/vList2"/>
    <dgm:cxn modelId="{F71BD575-E82B-401F-9AF9-A2B0106C8443}" type="presParOf" srcId="{2BF4BEC2-683C-4C0C-94DE-76248BA6293D}" destId="{F3DDBBD2-1A61-4845-AE89-155645B33C97}" srcOrd="10" destOrd="0" presId="urn:microsoft.com/office/officeart/2005/8/layout/vList2"/>
    <dgm:cxn modelId="{64BE87FB-0CAA-482E-B58C-4233BD73F7A8}" type="presParOf" srcId="{2BF4BEC2-683C-4C0C-94DE-76248BA6293D}" destId="{70DF5296-0BA1-4C22-892D-87DFA43FEE59}" srcOrd="11" destOrd="0" presId="urn:microsoft.com/office/officeart/2005/8/layout/vList2"/>
    <dgm:cxn modelId="{80087227-5445-44D8-B4ED-FA87DE5DDAF6}" type="presParOf" srcId="{2BF4BEC2-683C-4C0C-94DE-76248BA6293D}" destId="{23AF10A8-07BC-4ACA-9063-29D4C24E5EA1}" srcOrd="12" destOrd="0" presId="urn:microsoft.com/office/officeart/2005/8/layout/vList2"/>
    <dgm:cxn modelId="{D548027B-E379-484D-A99E-D0216D40C0B7}" type="presParOf" srcId="{2BF4BEC2-683C-4C0C-94DE-76248BA6293D}" destId="{C73EBA0E-3F39-4D99-8514-B160BA99C9D3}" srcOrd="13" destOrd="0" presId="urn:microsoft.com/office/officeart/2005/8/layout/vList2"/>
    <dgm:cxn modelId="{3D6C58DB-3435-413C-9FEE-93141F6B1638}" type="presParOf" srcId="{2BF4BEC2-683C-4C0C-94DE-76248BA6293D}" destId="{9C7922F6-41B2-49FA-B929-F8F680045AF8}" srcOrd="14" destOrd="0" presId="urn:microsoft.com/office/officeart/2005/8/layout/vList2"/>
    <dgm:cxn modelId="{34A3B0DE-AAD2-44B7-B6D0-FC49B1801FB1}" type="presParOf" srcId="{2BF4BEC2-683C-4C0C-94DE-76248BA6293D}" destId="{A856F2BF-91D5-4740-8226-A00EE4A816D9}" srcOrd="15" destOrd="0" presId="urn:microsoft.com/office/officeart/2005/8/layout/vList2"/>
    <dgm:cxn modelId="{2F6EA7AA-9FBE-4BBB-A140-FF312C1E0F0D}" type="presParOf" srcId="{2BF4BEC2-683C-4C0C-94DE-76248BA6293D}" destId="{05580D81-C3B6-4492-81B0-B385BA02E3A5}"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BE6C8D-1195-44E2-8A2B-6F8541306492}">
      <dgm:prSet custT="1"/>
      <dgm:spPr/>
      <dgm:t>
        <a:bodyPr/>
        <a:lstStyle/>
        <a:p>
          <a:r>
            <a:rPr lang="en-US" sz="1200" dirty="0"/>
            <a:t>-- USERS TABLE</a:t>
          </a:r>
          <a:endParaRPr lang="en-US" sz="1200" dirty="0">
            <a:latin typeface="Times New Roman" panose="02020603050405020304" pitchFamily="18" charset="0"/>
            <a:cs typeface="Times New Roman" panose="02020603050405020304" pitchFamily="18" charset="0"/>
          </a:endParaRP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9F6E522B-F5A1-4254-8815-C41901871B49}">
      <dgm:prSet/>
      <dgm:spPr/>
      <dgm:t>
        <a:bodyPr/>
        <a:lstStyle/>
        <a:p>
          <a:r>
            <a:rPr lang="en-US"/>
            <a:t>create table Users (</a:t>
          </a:r>
          <a:endParaRPr lang="en-US" dirty="0"/>
        </a:p>
      </dgm:t>
    </dgm:pt>
    <dgm:pt modelId="{012566AC-0DAB-4703-AC54-469E93B72503}" type="parTrans" cxnId="{F73132ED-BA6B-4B2C-835F-B6281083D342}">
      <dgm:prSet/>
      <dgm:spPr/>
      <dgm:t>
        <a:bodyPr/>
        <a:lstStyle/>
        <a:p>
          <a:endParaRPr lang="en-US"/>
        </a:p>
      </dgm:t>
    </dgm:pt>
    <dgm:pt modelId="{C0CBDEA2-20AB-4468-A24A-DAF72B676D74}" type="sibTrans" cxnId="{F73132ED-BA6B-4B2C-835F-B6281083D342}">
      <dgm:prSet/>
      <dgm:spPr/>
      <dgm:t>
        <a:bodyPr/>
        <a:lstStyle/>
        <a:p>
          <a:endParaRPr lang="en-US"/>
        </a:p>
      </dgm:t>
    </dgm:pt>
    <dgm:pt modelId="{8DECC465-D42B-4271-B2D3-BFF466C72C8E}">
      <dgm:prSet/>
      <dgm:spPr/>
      <dgm:t>
        <a:bodyPr/>
        <a:lstStyle/>
        <a:p>
          <a:r>
            <a:rPr lang="en-US"/>
            <a:t>userID INT AUTO_INCREMENT PRIMARY KEY,</a:t>
          </a:r>
          <a:endParaRPr lang="en-US" dirty="0"/>
        </a:p>
      </dgm:t>
    </dgm:pt>
    <dgm:pt modelId="{C96700F4-75EA-4631-9756-7FFB72DB5771}" type="parTrans" cxnId="{A41DA6E9-D697-4B32-88CA-7FE45573884C}">
      <dgm:prSet/>
      <dgm:spPr/>
      <dgm:t>
        <a:bodyPr/>
        <a:lstStyle/>
        <a:p>
          <a:endParaRPr lang="en-US"/>
        </a:p>
      </dgm:t>
    </dgm:pt>
    <dgm:pt modelId="{24DE37E8-39B9-4C99-8CD8-27B782AE9DDF}" type="sibTrans" cxnId="{A41DA6E9-D697-4B32-88CA-7FE45573884C}">
      <dgm:prSet/>
      <dgm:spPr/>
      <dgm:t>
        <a:bodyPr/>
        <a:lstStyle/>
        <a:p>
          <a:endParaRPr lang="en-US"/>
        </a:p>
      </dgm:t>
    </dgm:pt>
    <dgm:pt modelId="{25542D88-0AF1-4059-9086-DAEDC033A2DD}">
      <dgm:prSet/>
      <dgm:spPr/>
      <dgm:t>
        <a:bodyPr/>
        <a:lstStyle/>
        <a:p>
          <a:r>
            <a:rPr lang="en-US"/>
            <a:t>firstName VARCHAR(50),</a:t>
          </a:r>
          <a:endParaRPr lang="en-US" dirty="0"/>
        </a:p>
      </dgm:t>
    </dgm:pt>
    <dgm:pt modelId="{1D69E382-1B36-43FA-ADC0-9482F8285DE7}" type="parTrans" cxnId="{96BC6DD5-DF4E-48BE-8D1D-18F85F74CF7E}">
      <dgm:prSet/>
      <dgm:spPr/>
      <dgm:t>
        <a:bodyPr/>
        <a:lstStyle/>
        <a:p>
          <a:endParaRPr lang="en-US"/>
        </a:p>
      </dgm:t>
    </dgm:pt>
    <dgm:pt modelId="{613CB51A-3FA0-4359-8E56-E4C5EC6030A5}" type="sibTrans" cxnId="{96BC6DD5-DF4E-48BE-8D1D-18F85F74CF7E}">
      <dgm:prSet/>
      <dgm:spPr/>
      <dgm:t>
        <a:bodyPr/>
        <a:lstStyle/>
        <a:p>
          <a:endParaRPr lang="en-US"/>
        </a:p>
      </dgm:t>
    </dgm:pt>
    <dgm:pt modelId="{65971ABF-7F15-4F2C-A4BB-B86C975DB10C}">
      <dgm:prSet/>
      <dgm:spPr/>
      <dgm:t>
        <a:bodyPr/>
        <a:lstStyle/>
        <a:p>
          <a:r>
            <a:rPr lang="en-US"/>
            <a:t>lastName VARCHAR(50),</a:t>
          </a:r>
          <a:endParaRPr lang="en-US" dirty="0"/>
        </a:p>
      </dgm:t>
    </dgm:pt>
    <dgm:pt modelId="{F6EA7CA3-D71F-4456-8CEA-A31F3EBAE3DC}" type="parTrans" cxnId="{238EE17A-0208-46C4-A61C-C57032C228BC}">
      <dgm:prSet/>
      <dgm:spPr/>
      <dgm:t>
        <a:bodyPr/>
        <a:lstStyle/>
        <a:p>
          <a:endParaRPr lang="en-US"/>
        </a:p>
      </dgm:t>
    </dgm:pt>
    <dgm:pt modelId="{C66A4632-AC81-47CA-A132-00D85642DE74}" type="sibTrans" cxnId="{238EE17A-0208-46C4-A61C-C57032C228BC}">
      <dgm:prSet/>
      <dgm:spPr/>
      <dgm:t>
        <a:bodyPr/>
        <a:lstStyle/>
        <a:p>
          <a:endParaRPr lang="en-US"/>
        </a:p>
      </dgm:t>
    </dgm:pt>
    <dgm:pt modelId="{2BF0E298-B977-47A8-90FB-D58B673609BB}">
      <dgm:prSet/>
      <dgm:spPr/>
      <dgm:t>
        <a:bodyPr/>
        <a:lstStyle/>
        <a:p>
          <a:r>
            <a:rPr lang="en-US"/>
            <a:t>emailAddress VARCHAR(100) UNIQUE,</a:t>
          </a:r>
          <a:endParaRPr lang="en-US" dirty="0"/>
        </a:p>
      </dgm:t>
    </dgm:pt>
    <dgm:pt modelId="{B3018F0A-C654-433F-9B6A-10FB240BD5BA}" type="parTrans" cxnId="{F7E282BB-2664-43F3-B06B-8EFF20119E96}">
      <dgm:prSet/>
      <dgm:spPr/>
      <dgm:t>
        <a:bodyPr/>
        <a:lstStyle/>
        <a:p>
          <a:endParaRPr lang="en-US"/>
        </a:p>
      </dgm:t>
    </dgm:pt>
    <dgm:pt modelId="{0845B444-6C04-4D7B-8734-73C4181FC262}" type="sibTrans" cxnId="{F7E282BB-2664-43F3-B06B-8EFF20119E96}">
      <dgm:prSet/>
      <dgm:spPr/>
      <dgm:t>
        <a:bodyPr/>
        <a:lstStyle/>
        <a:p>
          <a:endParaRPr lang="en-US"/>
        </a:p>
      </dgm:t>
    </dgm:pt>
    <dgm:pt modelId="{4E47758A-62DB-4248-AC70-4D4B913D19D6}">
      <dgm:prSet/>
      <dgm:spPr/>
      <dgm:t>
        <a:bodyPr/>
        <a:lstStyle/>
        <a:p>
          <a:r>
            <a:rPr lang="en-US"/>
            <a:t>passwordHash VARCHAR(255),</a:t>
          </a:r>
          <a:endParaRPr lang="en-US" dirty="0"/>
        </a:p>
      </dgm:t>
    </dgm:pt>
    <dgm:pt modelId="{B584E2E5-62BA-465B-AE41-6523EF325359}" type="parTrans" cxnId="{3D2777FB-89EA-45A9-817F-DB4E31814114}">
      <dgm:prSet/>
      <dgm:spPr/>
      <dgm:t>
        <a:bodyPr/>
        <a:lstStyle/>
        <a:p>
          <a:endParaRPr lang="en-US"/>
        </a:p>
      </dgm:t>
    </dgm:pt>
    <dgm:pt modelId="{EC9AE5C6-73A4-4E2E-8B23-C98D373E2D0D}" type="sibTrans" cxnId="{3D2777FB-89EA-45A9-817F-DB4E31814114}">
      <dgm:prSet/>
      <dgm:spPr/>
      <dgm:t>
        <a:bodyPr/>
        <a:lstStyle/>
        <a:p>
          <a:endParaRPr lang="en-US"/>
        </a:p>
      </dgm:t>
    </dgm:pt>
    <dgm:pt modelId="{C6AA1C68-D955-4E47-8A8F-50719DCC5C3C}">
      <dgm:prSet/>
      <dgm:spPr/>
      <dgm:t>
        <a:bodyPr/>
        <a:lstStyle/>
        <a:p>
          <a:r>
            <a:rPr lang="en-US"/>
            <a:t>createDate TIMESTAMP DEFAULT CURRENT_TIMESTAMP</a:t>
          </a:r>
          <a:endParaRPr lang="en-US" dirty="0"/>
        </a:p>
      </dgm:t>
    </dgm:pt>
    <dgm:pt modelId="{1820FD37-2BE6-4ADE-8E4A-69198B8E4700}" type="parTrans" cxnId="{DB24D596-DCBF-48DE-88A0-F6820C2A9B44}">
      <dgm:prSet/>
      <dgm:spPr/>
      <dgm:t>
        <a:bodyPr/>
        <a:lstStyle/>
        <a:p>
          <a:endParaRPr lang="en-US"/>
        </a:p>
      </dgm:t>
    </dgm:pt>
    <dgm:pt modelId="{E06DE9E3-154E-400F-8F6F-CB2EC901D25D}" type="sibTrans" cxnId="{DB24D596-DCBF-48DE-88A0-F6820C2A9B44}">
      <dgm:prSet/>
      <dgm:spPr/>
      <dgm:t>
        <a:bodyPr/>
        <a:lstStyle/>
        <a:p>
          <a:endParaRPr lang="en-US"/>
        </a:p>
      </dgm:t>
    </dgm:pt>
    <dgm:pt modelId="{7C753DEC-5EE6-41ED-AF2D-094749675C85}">
      <dgm:prSet/>
      <dgm:spPr/>
      <dgm:t>
        <a:bodyPr/>
        <a:lstStyle/>
        <a:p>
          <a:r>
            <a:rPr lang="en-US"/>
            <a:t>);</a:t>
          </a:r>
        </a:p>
      </dgm:t>
    </dgm:pt>
    <dgm:pt modelId="{37773206-A0E6-4A4B-961E-01AC62A8B291}" type="parTrans" cxnId="{9065CE21-BA7D-4CC7-8E74-24F120BFDB32}">
      <dgm:prSet/>
      <dgm:spPr/>
      <dgm:t>
        <a:bodyPr/>
        <a:lstStyle/>
        <a:p>
          <a:endParaRPr lang="en-US"/>
        </a:p>
      </dgm:t>
    </dgm:pt>
    <dgm:pt modelId="{D77FCDC8-9269-456A-95D1-866C81C8CA72}" type="sibTrans" cxnId="{9065CE21-BA7D-4CC7-8E74-24F120BFDB32}">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custLinFactY="-82242" custLinFactNeighborX="-2809" custLinFactNeighborY="-100000">
        <dgm:presLayoutVars>
          <dgm:chMax val="0"/>
          <dgm:bulletEnabled val="1"/>
        </dgm:presLayoutVars>
      </dgm:prSet>
      <dgm:spPr/>
    </dgm:pt>
    <dgm:pt modelId="{60572A47-AB8D-4BBE-BF35-D7A39AEE10BD}" type="pres">
      <dgm:prSet presAssocID="{DB8C3E58-E0AF-4965-AEE2-9FB110ED5530}" presName="spacer" presStyleCnt="0"/>
      <dgm:spPr/>
    </dgm:pt>
    <dgm:pt modelId="{93EE8432-6153-4571-931F-F33EF72ADF90}" type="pres">
      <dgm:prSet presAssocID="{9F6E522B-F5A1-4254-8815-C41901871B49}" presName="parentText" presStyleLbl="node1" presStyleIdx="1" presStyleCnt="9">
        <dgm:presLayoutVars>
          <dgm:chMax val="0"/>
          <dgm:bulletEnabled val="1"/>
        </dgm:presLayoutVars>
      </dgm:prSet>
      <dgm:spPr/>
    </dgm:pt>
    <dgm:pt modelId="{4BC3A492-5E79-44F3-8B0D-B60C3F50E12E}" type="pres">
      <dgm:prSet presAssocID="{C0CBDEA2-20AB-4468-A24A-DAF72B676D74}" presName="spacer" presStyleCnt="0"/>
      <dgm:spPr/>
    </dgm:pt>
    <dgm:pt modelId="{169C970F-BF23-4396-854F-146206F13FFA}" type="pres">
      <dgm:prSet presAssocID="{8DECC465-D42B-4271-B2D3-BFF466C72C8E}" presName="parentText" presStyleLbl="node1" presStyleIdx="2" presStyleCnt="9">
        <dgm:presLayoutVars>
          <dgm:chMax val="0"/>
          <dgm:bulletEnabled val="1"/>
        </dgm:presLayoutVars>
      </dgm:prSet>
      <dgm:spPr/>
    </dgm:pt>
    <dgm:pt modelId="{9894EF0F-D3DB-483E-9BFF-15E49432E3EA}" type="pres">
      <dgm:prSet presAssocID="{24DE37E8-39B9-4C99-8CD8-27B782AE9DDF}" presName="spacer" presStyleCnt="0"/>
      <dgm:spPr/>
    </dgm:pt>
    <dgm:pt modelId="{292AF799-57DF-4F14-BDFE-69BDF4736FCF}" type="pres">
      <dgm:prSet presAssocID="{25542D88-0AF1-4059-9086-DAEDC033A2DD}" presName="parentText" presStyleLbl="node1" presStyleIdx="3" presStyleCnt="9">
        <dgm:presLayoutVars>
          <dgm:chMax val="0"/>
          <dgm:bulletEnabled val="1"/>
        </dgm:presLayoutVars>
      </dgm:prSet>
      <dgm:spPr/>
    </dgm:pt>
    <dgm:pt modelId="{5EC504B7-7EEC-40F4-B23D-8D04D9F7B6C4}" type="pres">
      <dgm:prSet presAssocID="{613CB51A-3FA0-4359-8E56-E4C5EC6030A5}" presName="spacer" presStyleCnt="0"/>
      <dgm:spPr/>
    </dgm:pt>
    <dgm:pt modelId="{17E2FCF5-A494-4085-BD26-836432E08C22}" type="pres">
      <dgm:prSet presAssocID="{65971ABF-7F15-4F2C-A4BB-B86C975DB10C}" presName="parentText" presStyleLbl="node1" presStyleIdx="4" presStyleCnt="9">
        <dgm:presLayoutVars>
          <dgm:chMax val="0"/>
          <dgm:bulletEnabled val="1"/>
        </dgm:presLayoutVars>
      </dgm:prSet>
      <dgm:spPr/>
    </dgm:pt>
    <dgm:pt modelId="{77F34806-815C-413E-9AB6-06DA363E670B}" type="pres">
      <dgm:prSet presAssocID="{C66A4632-AC81-47CA-A132-00D85642DE74}" presName="spacer" presStyleCnt="0"/>
      <dgm:spPr/>
    </dgm:pt>
    <dgm:pt modelId="{D62B5EFF-2C2A-44F3-8DE1-E3C4038E9F9F}" type="pres">
      <dgm:prSet presAssocID="{2BF0E298-B977-47A8-90FB-D58B673609BB}" presName="parentText" presStyleLbl="node1" presStyleIdx="5" presStyleCnt="9">
        <dgm:presLayoutVars>
          <dgm:chMax val="0"/>
          <dgm:bulletEnabled val="1"/>
        </dgm:presLayoutVars>
      </dgm:prSet>
      <dgm:spPr/>
    </dgm:pt>
    <dgm:pt modelId="{287DE22C-B2A4-46AB-BA9D-AEAFE81DB886}" type="pres">
      <dgm:prSet presAssocID="{0845B444-6C04-4D7B-8734-73C4181FC262}" presName="spacer" presStyleCnt="0"/>
      <dgm:spPr/>
    </dgm:pt>
    <dgm:pt modelId="{0272AEF1-4C11-490A-B960-96FAE43AA6E5}" type="pres">
      <dgm:prSet presAssocID="{4E47758A-62DB-4248-AC70-4D4B913D19D6}" presName="parentText" presStyleLbl="node1" presStyleIdx="6" presStyleCnt="9">
        <dgm:presLayoutVars>
          <dgm:chMax val="0"/>
          <dgm:bulletEnabled val="1"/>
        </dgm:presLayoutVars>
      </dgm:prSet>
      <dgm:spPr/>
    </dgm:pt>
    <dgm:pt modelId="{0216EA03-A4D7-4EAB-BBD3-745FD88348AA}" type="pres">
      <dgm:prSet presAssocID="{EC9AE5C6-73A4-4E2E-8B23-C98D373E2D0D}" presName="spacer" presStyleCnt="0"/>
      <dgm:spPr/>
    </dgm:pt>
    <dgm:pt modelId="{25928C8A-E210-4678-BEAA-8EE679DBA609}" type="pres">
      <dgm:prSet presAssocID="{C6AA1C68-D955-4E47-8A8F-50719DCC5C3C}" presName="parentText" presStyleLbl="node1" presStyleIdx="7" presStyleCnt="9">
        <dgm:presLayoutVars>
          <dgm:chMax val="0"/>
          <dgm:bulletEnabled val="1"/>
        </dgm:presLayoutVars>
      </dgm:prSet>
      <dgm:spPr/>
    </dgm:pt>
    <dgm:pt modelId="{D8B1E896-1842-40E7-96DF-34B02875ECB7}" type="pres">
      <dgm:prSet presAssocID="{E06DE9E3-154E-400F-8F6F-CB2EC901D25D}" presName="spacer" presStyleCnt="0"/>
      <dgm:spPr/>
    </dgm:pt>
    <dgm:pt modelId="{FA2C34C9-037F-44A6-8BAE-B4F30CD62E03}" type="pres">
      <dgm:prSet presAssocID="{7C753DEC-5EE6-41ED-AF2D-094749675C85}" presName="parentText" presStyleLbl="node1" presStyleIdx="8" presStyleCnt="9">
        <dgm:presLayoutVars>
          <dgm:chMax val="0"/>
          <dgm:bulletEnabled val="1"/>
        </dgm:presLayoutVars>
      </dgm:prSet>
      <dgm:spPr/>
    </dgm:pt>
  </dgm:ptLst>
  <dgm:cxnLst>
    <dgm:cxn modelId="{9065CE21-BA7D-4CC7-8E74-24F120BFDB32}" srcId="{A6446C3A-DD3A-44DE-9635-AFC8B804C57D}" destId="{7C753DEC-5EE6-41ED-AF2D-094749675C85}" srcOrd="8" destOrd="0" parTransId="{37773206-A0E6-4A4B-961E-01AC62A8B291}" sibTransId="{D77FCDC8-9269-456A-95D1-866C81C8CA72}"/>
    <dgm:cxn modelId="{2AFE3C31-67C9-430B-8BCA-A9A9FC014206}" type="presOf" srcId="{7C753DEC-5EE6-41ED-AF2D-094749675C85}" destId="{FA2C34C9-037F-44A6-8BAE-B4F30CD62E03}"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22A7AE3A-97B8-4200-9C68-F90FFA0F1E1A}" type="presOf" srcId="{4E47758A-62DB-4248-AC70-4D4B913D19D6}" destId="{0272AEF1-4C11-490A-B960-96FAE43AA6E5}" srcOrd="0" destOrd="0" presId="urn:microsoft.com/office/officeart/2005/8/layout/vList2"/>
    <dgm:cxn modelId="{BD584444-17B8-4984-824A-D6939AB5F927}" type="presOf" srcId="{9F6E522B-F5A1-4254-8815-C41901871B49}" destId="{93EE8432-6153-4571-931F-F33EF72ADF90}" srcOrd="0" destOrd="0" presId="urn:microsoft.com/office/officeart/2005/8/layout/vList2"/>
    <dgm:cxn modelId="{92C6336A-DD36-4776-A576-895C00BDD35F}" type="presOf" srcId="{C6AA1C68-D955-4E47-8A8F-50719DCC5C3C}" destId="{25928C8A-E210-4678-BEAA-8EE679DBA609}" srcOrd="0" destOrd="0" presId="urn:microsoft.com/office/officeart/2005/8/layout/vList2"/>
    <dgm:cxn modelId="{339BD34F-2F4C-4CE4-8A6D-0F66EF5F084D}" type="presOf" srcId="{2BF0E298-B977-47A8-90FB-D58B673609BB}" destId="{D62B5EFF-2C2A-44F3-8DE1-E3C4038E9F9F}" srcOrd="0" destOrd="0" presId="urn:microsoft.com/office/officeart/2005/8/layout/vList2"/>
    <dgm:cxn modelId="{238EE17A-0208-46C4-A61C-C57032C228BC}" srcId="{A6446C3A-DD3A-44DE-9635-AFC8B804C57D}" destId="{65971ABF-7F15-4F2C-A4BB-B86C975DB10C}" srcOrd="4" destOrd="0" parTransId="{F6EA7CA3-D71F-4456-8CEA-A31F3EBAE3DC}" sibTransId="{C66A4632-AC81-47CA-A132-00D85642DE74}"/>
    <dgm:cxn modelId="{E2C08493-1B5B-4E37-B720-DABA6428E7E7}" type="presOf" srcId="{A6446C3A-DD3A-44DE-9635-AFC8B804C57D}" destId="{2BF4BEC2-683C-4C0C-94DE-76248BA6293D}" srcOrd="0" destOrd="0" presId="urn:microsoft.com/office/officeart/2005/8/layout/vList2"/>
    <dgm:cxn modelId="{DB24D596-DCBF-48DE-88A0-F6820C2A9B44}" srcId="{A6446C3A-DD3A-44DE-9635-AFC8B804C57D}" destId="{C6AA1C68-D955-4E47-8A8F-50719DCC5C3C}" srcOrd="7" destOrd="0" parTransId="{1820FD37-2BE6-4ADE-8E4A-69198B8E4700}" sibTransId="{E06DE9E3-154E-400F-8F6F-CB2EC901D25D}"/>
    <dgm:cxn modelId="{09BB2998-0722-48B2-AFE0-D071FDF6F302}" type="presOf" srcId="{8DECC465-D42B-4271-B2D3-BFF466C72C8E}" destId="{169C970F-BF23-4396-854F-146206F13FFA}" srcOrd="0" destOrd="0" presId="urn:microsoft.com/office/officeart/2005/8/layout/vList2"/>
    <dgm:cxn modelId="{F7E282BB-2664-43F3-B06B-8EFF20119E96}" srcId="{A6446C3A-DD3A-44DE-9635-AFC8B804C57D}" destId="{2BF0E298-B977-47A8-90FB-D58B673609BB}" srcOrd="5" destOrd="0" parTransId="{B3018F0A-C654-433F-9B6A-10FB240BD5BA}" sibTransId="{0845B444-6C04-4D7B-8734-73C4181FC262}"/>
    <dgm:cxn modelId="{2605CDBD-3386-47A9-A024-BC72A12A2E24}" type="presOf" srcId="{65971ABF-7F15-4F2C-A4BB-B86C975DB10C}" destId="{17E2FCF5-A494-4085-BD26-836432E08C22}"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96BC6DD5-DF4E-48BE-8D1D-18F85F74CF7E}" srcId="{A6446C3A-DD3A-44DE-9635-AFC8B804C57D}" destId="{25542D88-0AF1-4059-9086-DAEDC033A2DD}" srcOrd="3" destOrd="0" parTransId="{1D69E382-1B36-43FA-ADC0-9482F8285DE7}" sibTransId="{613CB51A-3FA0-4359-8E56-E4C5EC6030A5}"/>
    <dgm:cxn modelId="{A41DA6E9-D697-4B32-88CA-7FE45573884C}" srcId="{A6446C3A-DD3A-44DE-9635-AFC8B804C57D}" destId="{8DECC465-D42B-4271-B2D3-BFF466C72C8E}" srcOrd="2" destOrd="0" parTransId="{C96700F4-75EA-4631-9756-7FFB72DB5771}" sibTransId="{24DE37E8-39B9-4C99-8CD8-27B782AE9DDF}"/>
    <dgm:cxn modelId="{F73132ED-BA6B-4B2C-835F-B6281083D342}" srcId="{A6446C3A-DD3A-44DE-9635-AFC8B804C57D}" destId="{9F6E522B-F5A1-4254-8815-C41901871B49}" srcOrd="1" destOrd="0" parTransId="{012566AC-0DAB-4703-AC54-469E93B72503}" sibTransId="{C0CBDEA2-20AB-4468-A24A-DAF72B676D74}"/>
    <dgm:cxn modelId="{7B98EBF3-35C0-4522-9B16-49ED7F4FDCEF}" type="presOf" srcId="{25542D88-0AF1-4059-9086-DAEDC033A2DD}" destId="{292AF799-57DF-4F14-BDFE-69BDF4736FCF}" srcOrd="0" destOrd="0" presId="urn:microsoft.com/office/officeart/2005/8/layout/vList2"/>
    <dgm:cxn modelId="{3D2777FB-89EA-45A9-817F-DB4E31814114}" srcId="{A6446C3A-DD3A-44DE-9635-AFC8B804C57D}" destId="{4E47758A-62DB-4248-AC70-4D4B913D19D6}" srcOrd="6" destOrd="0" parTransId="{B584E2E5-62BA-465B-AE41-6523EF325359}" sibTransId="{EC9AE5C6-73A4-4E2E-8B23-C98D373E2D0D}"/>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5B5BD5FF-AA36-4872-AAB3-E4178EFFEE6A}" type="presParOf" srcId="{2BF4BEC2-683C-4C0C-94DE-76248BA6293D}" destId="{93EE8432-6153-4571-931F-F33EF72ADF90}" srcOrd="2" destOrd="0" presId="urn:microsoft.com/office/officeart/2005/8/layout/vList2"/>
    <dgm:cxn modelId="{3A70F61B-56E0-41D4-822D-156E9F6128B9}" type="presParOf" srcId="{2BF4BEC2-683C-4C0C-94DE-76248BA6293D}" destId="{4BC3A492-5E79-44F3-8B0D-B60C3F50E12E}" srcOrd="3" destOrd="0" presId="urn:microsoft.com/office/officeart/2005/8/layout/vList2"/>
    <dgm:cxn modelId="{90D529B8-C47E-4925-A065-DA5798A5401E}" type="presParOf" srcId="{2BF4BEC2-683C-4C0C-94DE-76248BA6293D}" destId="{169C970F-BF23-4396-854F-146206F13FFA}" srcOrd="4" destOrd="0" presId="urn:microsoft.com/office/officeart/2005/8/layout/vList2"/>
    <dgm:cxn modelId="{C8DC434D-69AA-44F5-8006-D376C66DBCDA}" type="presParOf" srcId="{2BF4BEC2-683C-4C0C-94DE-76248BA6293D}" destId="{9894EF0F-D3DB-483E-9BFF-15E49432E3EA}" srcOrd="5" destOrd="0" presId="urn:microsoft.com/office/officeart/2005/8/layout/vList2"/>
    <dgm:cxn modelId="{502F93F9-B277-47AB-904D-F61000474EF1}" type="presParOf" srcId="{2BF4BEC2-683C-4C0C-94DE-76248BA6293D}" destId="{292AF799-57DF-4F14-BDFE-69BDF4736FCF}" srcOrd="6" destOrd="0" presId="urn:microsoft.com/office/officeart/2005/8/layout/vList2"/>
    <dgm:cxn modelId="{0D15ADAB-2873-4900-9292-E33C718245B6}" type="presParOf" srcId="{2BF4BEC2-683C-4C0C-94DE-76248BA6293D}" destId="{5EC504B7-7EEC-40F4-B23D-8D04D9F7B6C4}" srcOrd="7" destOrd="0" presId="urn:microsoft.com/office/officeart/2005/8/layout/vList2"/>
    <dgm:cxn modelId="{3F988199-3D5F-4BA2-B606-D66507EB3AEF}" type="presParOf" srcId="{2BF4BEC2-683C-4C0C-94DE-76248BA6293D}" destId="{17E2FCF5-A494-4085-BD26-836432E08C22}" srcOrd="8" destOrd="0" presId="urn:microsoft.com/office/officeart/2005/8/layout/vList2"/>
    <dgm:cxn modelId="{9EA208B5-9289-44ED-8DCF-20D1E7045F0F}" type="presParOf" srcId="{2BF4BEC2-683C-4C0C-94DE-76248BA6293D}" destId="{77F34806-815C-413E-9AB6-06DA363E670B}" srcOrd="9" destOrd="0" presId="urn:microsoft.com/office/officeart/2005/8/layout/vList2"/>
    <dgm:cxn modelId="{992E8843-6762-49DD-AAAA-667BC907C4E8}" type="presParOf" srcId="{2BF4BEC2-683C-4C0C-94DE-76248BA6293D}" destId="{D62B5EFF-2C2A-44F3-8DE1-E3C4038E9F9F}" srcOrd="10" destOrd="0" presId="urn:microsoft.com/office/officeart/2005/8/layout/vList2"/>
    <dgm:cxn modelId="{1EDFEC47-CE1A-47DF-B31D-8F1AB4C3BEED}" type="presParOf" srcId="{2BF4BEC2-683C-4C0C-94DE-76248BA6293D}" destId="{287DE22C-B2A4-46AB-BA9D-AEAFE81DB886}" srcOrd="11" destOrd="0" presId="urn:microsoft.com/office/officeart/2005/8/layout/vList2"/>
    <dgm:cxn modelId="{07F1AD67-46CD-401E-8033-6084D66244C3}" type="presParOf" srcId="{2BF4BEC2-683C-4C0C-94DE-76248BA6293D}" destId="{0272AEF1-4C11-490A-B960-96FAE43AA6E5}" srcOrd="12" destOrd="0" presId="urn:microsoft.com/office/officeart/2005/8/layout/vList2"/>
    <dgm:cxn modelId="{108BD13D-44C3-434C-8B8B-00116620A95F}" type="presParOf" srcId="{2BF4BEC2-683C-4C0C-94DE-76248BA6293D}" destId="{0216EA03-A4D7-4EAB-BBD3-745FD88348AA}" srcOrd="13" destOrd="0" presId="urn:microsoft.com/office/officeart/2005/8/layout/vList2"/>
    <dgm:cxn modelId="{F1A9AD14-32D0-43AC-939A-BD7CCFC975CA}" type="presParOf" srcId="{2BF4BEC2-683C-4C0C-94DE-76248BA6293D}" destId="{25928C8A-E210-4678-BEAA-8EE679DBA609}" srcOrd="14" destOrd="0" presId="urn:microsoft.com/office/officeart/2005/8/layout/vList2"/>
    <dgm:cxn modelId="{06B755F3-81B4-456A-B991-E551EA94BA02}" type="presParOf" srcId="{2BF4BEC2-683C-4C0C-94DE-76248BA6293D}" destId="{D8B1E896-1842-40E7-96DF-34B02875ECB7}" srcOrd="15" destOrd="0" presId="urn:microsoft.com/office/officeart/2005/8/layout/vList2"/>
    <dgm:cxn modelId="{4990CA6A-0440-4465-B166-2E22E46AAAFE}" type="presParOf" srcId="{2BF4BEC2-683C-4C0C-94DE-76248BA6293D}" destId="{FA2C34C9-037F-44A6-8BAE-B4F30CD62E03}"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6446C3A-DD3A-44DE-9635-AFC8B804C57D}"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5ABE6C8D-1195-44E2-8A2B-6F8541306492}">
      <dgm:prSet custT="1"/>
      <dgm:spPr/>
      <dgm:t>
        <a:bodyPr/>
        <a:lstStyle/>
        <a:p>
          <a:r>
            <a:rPr lang="en-US" sz="1200" dirty="0">
              <a:latin typeface="Times New Roman" panose="02020603050405020304" pitchFamily="18" charset="0"/>
              <a:cs typeface="Times New Roman" panose="02020603050405020304" pitchFamily="18" charset="0"/>
            </a:rPr>
            <a:t>-- WAITLIST TABLE</a:t>
          </a:r>
        </a:p>
      </dgm:t>
    </dgm:pt>
    <dgm:pt modelId="{8C606132-B810-42E2-B847-2902EB4D080C}" type="parTrans" cxnId="{EE4337C9-D57B-4348-AE30-7A7AE813F710}">
      <dgm:prSet/>
      <dgm:spPr/>
      <dgm:t>
        <a:bodyPr/>
        <a:lstStyle/>
        <a:p>
          <a:endParaRPr lang="en-US"/>
        </a:p>
      </dgm:t>
    </dgm:pt>
    <dgm:pt modelId="{DB8C3E58-E0AF-4965-AEE2-9FB110ED5530}" type="sibTrans" cxnId="{EE4337C9-D57B-4348-AE30-7A7AE813F710}">
      <dgm:prSet/>
      <dgm:spPr/>
      <dgm:t>
        <a:bodyPr/>
        <a:lstStyle/>
        <a:p>
          <a:endParaRPr lang="en-US"/>
        </a:p>
      </dgm:t>
    </dgm:pt>
    <dgm:pt modelId="{3C180230-A1E8-42F7-8E0D-6A43D8FEAB19}">
      <dgm:prSet custT="1"/>
      <dgm:spPr/>
      <dgm:t>
        <a:bodyPr/>
        <a:lstStyle/>
        <a:p>
          <a:r>
            <a:rPr lang="en-US" sz="1200" dirty="0">
              <a:latin typeface="Times New Roman" panose="02020603050405020304" pitchFamily="18" charset="0"/>
              <a:cs typeface="Times New Roman" panose="02020603050405020304" pitchFamily="18" charset="0"/>
            </a:rPr>
            <a:t>create table Waitlist (</a:t>
          </a:r>
        </a:p>
      </dgm:t>
    </dgm:pt>
    <dgm:pt modelId="{FEC66BED-4F0E-43CA-B36C-B2D28B165E94}" type="parTrans" cxnId="{09125775-1ECF-4F7F-883F-B18F04FD1185}">
      <dgm:prSet/>
      <dgm:spPr/>
      <dgm:t>
        <a:bodyPr/>
        <a:lstStyle/>
        <a:p>
          <a:endParaRPr lang="en-US"/>
        </a:p>
      </dgm:t>
    </dgm:pt>
    <dgm:pt modelId="{3BAEBD47-3DF5-465A-8644-3C0880150233}" type="sibTrans" cxnId="{09125775-1ECF-4F7F-883F-B18F04FD1185}">
      <dgm:prSet/>
      <dgm:spPr/>
      <dgm:t>
        <a:bodyPr/>
        <a:lstStyle/>
        <a:p>
          <a:endParaRPr lang="en-US"/>
        </a:p>
      </dgm:t>
    </dgm:pt>
    <dgm:pt modelId="{6BF978BF-3F19-4BFE-93DF-F6E57DA3AE38}">
      <dgm:prSet custT="1"/>
      <dgm:spPr/>
      <dgm:t>
        <a:bodyPr/>
        <a:lstStyle/>
        <a:p>
          <a:r>
            <a:rPr lang="en-US" sz="1200">
              <a:latin typeface="Times New Roman" panose="02020603050405020304" pitchFamily="18" charset="0"/>
              <a:cs typeface="Times New Roman" panose="02020603050405020304" pitchFamily="18" charset="0"/>
            </a:rPr>
            <a:t>waitlistID INT AUTO_INCREMENT PRIMARY KEY,</a:t>
          </a:r>
        </a:p>
      </dgm:t>
    </dgm:pt>
    <dgm:pt modelId="{5091743D-1ECA-4297-AA89-BAC5C4A02D1A}" type="parTrans" cxnId="{ACEC831B-D812-4F07-AA0D-0E06F9C861C2}">
      <dgm:prSet/>
      <dgm:spPr/>
      <dgm:t>
        <a:bodyPr/>
        <a:lstStyle/>
        <a:p>
          <a:endParaRPr lang="en-US"/>
        </a:p>
      </dgm:t>
    </dgm:pt>
    <dgm:pt modelId="{93B2F42C-1529-4CB9-80FB-DB6F2834DC8B}" type="sibTrans" cxnId="{ACEC831B-D812-4F07-AA0D-0E06F9C861C2}">
      <dgm:prSet/>
      <dgm:spPr/>
      <dgm:t>
        <a:bodyPr/>
        <a:lstStyle/>
        <a:p>
          <a:endParaRPr lang="en-US"/>
        </a:p>
      </dgm:t>
    </dgm:pt>
    <dgm:pt modelId="{64AE53C8-B559-4F22-9C8A-9DD63366C63A}">
      <dgm:prSet custT="1"/>
      <dgm:spPr/>
      <dgm:t>
        <a:bodyPr/>
        <a:lstStyle/>
        <a:p>
          <a:r>
            <a:rPr lang="en-US" sz="1200" dirty="0" err="1">
              <a:latin typeface="Times New Roman" panose="02020603050405020304" pitchFamily="18" charset="0"/>
              <a:cs typeface="Times New Roman" panose="02020603050405020304" pitchFamily="18" charset="0"/>
            </a:rPr>
            <a:t>userID</a:t>
          </a:r>
          <a:r>
            <a:rPr lang="en-US" sz="1200" dirty="0">
              <a:latin typeface="Times New Roman" panose="02020603050405020304" pitchFamily="18" charset="0"/>
              <a:cs typeface="Times New Roman" panose="02020603050405020304" pitchFamily="18" charset="0"/>
            </a:rPr>
            <a:t> INT,</a:t>
          </a:r>
        </a:p>
      </dgm:t>
    </dgm:pt>
    <dgm:pt modelId="{8BAEAA15-3BFA-4061-A2AD-A3EF42568F74}" type="parTrans" cxnId="{0707AAA4-5AB6-4766-AF73-C684EF5BF05A}">
      <dgm:prSet/>
      <dgm:spPr/>
      <dgm:t>
        <a:bodyPr/>
        <a:lstStyle/>
        <a:p>
          <a:endParaRPr lang="en-US"/>
        </a:p>
      </dgm:t>
    </dgm:pt>
    <dgm:pt modelId="{55A632C5-920C-4EC2-9BFE-7B225722FC79}" type="sibTrans" cxnId="{0707AAA4-5AB6-4766-AF73-C684EF5BF05A}">
      <dgm:prSet/>
      <dgm:spPr/>
      <dgm:t>
        <a:bodyPr/>
        <a:lstStyle/>
        <a:p>
          <a:endParaRPr lang="en-US"/>
        </a:p>
      </dgm:t>
    </dgm:pt>
    <dgm:pt modelId="{651349FB-C4B5-4D67-81D3-28B1068956E2}">
      <dgm:prSet custT="1"/>
      <dgm:spPr/>
      <dgm:t>
        <a:bodyPr/>
        <a:lstStyle/>
        <a:p>
          <a:r>
            <a:rPr lang="en-US" sz="1200">
              <a:latin typeface="Times New Roman" panose="02020603050405020304" pitchFamily="18" charset="0"/>
              <a:cs typeface="Times New Roman" panose="02020603050405020304" pitchFamily="18" charset="0"/>
            </a:rPr>
            <a:t>courseID INT,</a:t>
          </a:r>
        </a:p>
      </dgm:t>
    </dgm:pt>
    <dgm:pt modelId="{9DD6CAC2-00A1-4F8C-8196-D83B4C57F44E}" type="parTrans" cxnId="{50498AAA-D767-4EC5-BF85-F8235028D985}">
      <dgm:prSet/>
      <dgm:spPr/>
      <dgm:t>
        <a:bodyPr/>
        <a:lstStyle/>
        <a:p>
          <a:endParaRPr lang="en-US"/>
        </a:p>
      </dgm:t>
    </dgm:pt>
    <dgm:pt modelId="{E9F5545C-2E1E-499A-BFC8-C1E2B3E88139}" type="sibTrans" cxnId="{50498AAA-D767-4EC5-BF85-F8235028D985}">
      <dgm:prSet/>
      <dgm:spPr/>
      <dgm:t>
        <a:bodyPr/>
        <a:lstStyle/>
        <a:p>
          <a:endParaRPr lang="en-US"/>
        </a:p>
      </dgm:t>
    </dgm:pt>
    <dgm:pt modelId="{C5F99C07-DAFB-405A-808E-657FA6D5D6D0}">
      <dgm:prSet custT="1"/>
      <dgm:spPr/>
      <dgm:t>
        <a:bodyPr/>
        <a:lstStyle/>
        <a:p>
          <a:r>
            <a:rPr lang="en-US" sz="1200" dirty="0" err="1">
              <a:latin typeface="Times New Roman" panose="02020603050405020304" pitchFamily="18" charset="0"/>
              <a:cs typeface="Times New Roman" panose="02020603050405020304" pitchFamily="18" charset="0"/>
            </a:rPr>
            <a:t>waitlistDate</a:t>
          </a:r>
          <a:r>
            <a:rPr lang="en-US" sz="1200" dirty="0">
              <a:latin typeface="Times New Roman" panose="02020603050405020304" pitchFamily="18" charset="0"/>
              <a:cs typeface="Times New Roman" panose="02020603050405020304" pitchFamily="18" charset="0"/>
            </a:rPr>
            <a:t> TIMESTAMP DEFAULT CURRENT_TIMESTAMP,</a:t>
          </a:r>
        </a:p>
      </dgm:t>
    </dgm:pt>
    <dgm:pt modelId="{48CC3941-F5DE-4A2D-A10C-96DEDB51F908}" type="parTrans" cxnId="{78A2DC81-118A-434F-9BF7-85838A0DDAA3}">
      <dgm:prSet/>
      <dgm:spPr/>
      <dgm:t>
        <a:bodyPr/>
        <a:lstStyle/>
        <a:p>
          <a:endParaRPr lang="en-US"/>
        </a:p>
      </dgm:t>
    </dgm:pt>
    <dgm:pt modelId="{59B2EAFB-B177-4904-B9A8-0DC385387840}" type="sibTrans" cxnId="{78A2DC81-118A-434F-9BF7-85838A0DDAA3}">
      <dgm:prSet/>
      <dgm:spPr/>
      <dgm:t>
        <a:bodyPr/>
        <a:lstStyle/>
        <a:p>
          <a:endParaRPr lang="en-US"/>
        </a:p>
      </dgm:t>
    </dgm:pt>
    <dgm:pt modelId="{3DBF79C2-AEFD-48EF-97B1-0B75B4A10797}">
      <dgm:prSet custT="1"/>
      <dgm:spPr/>
      <dgm:t>
        <a:bodyPr/>
        <a:lstStyle/>
        <a:p>
          <a:r>
            <a:rPr lang="en-US" sz="1200">
              <a:latin typeface="Times New Roman" panose="02020603050405020304" pitchFamily="18" charset="0"/>
              <a:cs typeface="Times New Roman" panose="02020603050405020304" pitchFamily="18" charset="0"/>
            </a:rPr>
            <a:t>FOREIGN KEY (userID) REFERENCES Users(userID),</a:t>
          </a:r>
        </a:p>
      </dgm:t>
    </dgm:pt>
    <dgm:pt modelId="{733E3C6B-BA30-43A8-A9FF-CE76C63C0B2E}" type="parTrans" cxnId="{86DD400E-BEB5-4D41-8BC5-F1F13E1D71F1}">
      <dgm:prSet/>
      <dgm:spPr/>
      <dgm:t>
        <a:bodyPr/>
        <a:lstStyle/>
        <a:p>
          <a:endParaRPr lang="en-US"/>
        </a:p>
      </dgm:t>
    </dgm:pt>
    <dgm:pt modelId="{9C350B06-08E2-4752-93EF-F9588D8D62AC}" type="sibTrans" cxnId="{86DD400E-BEB5-4D41-8BC5-F1F13E1D71F1}">
      <dgm:prSet/>
      <dgm:spPr/>
      <dgm:t>
        <a:bodyPr/>
        <a:lstStyle/>
        <a:p>
          <a:endParaRPr lang="en-US"/>
        </a:p>
      </dgm:t>
    </dgm:pt>
    <dgm:pt modelId="{37350463-9516-4BBB-B4AC-6EC4411E44F6}">
      <dgm:prSet custT="1"/>
      <dgm:spPr/>
      <dgm:t>
        <a:bodyPr/>
        <a:lstStyle/>
        <a:p>
          <a:r>
            <a:rPr lang="en-US" sz="1200" dirty="0">
              <a:latin typeface="Times New Roman" panose="02020603050405020304" pitchFamily="18" charset="0"/>
              <a:cs typeface="Times New Roman" panose="02020603050405020304" pitchFamily="18" charset="0"/>
            </a:rPr>
            <a:t>FOREIGN KEY (</a:t>
          </a:r>
          <a:r>
            <a:rPr lang="en-US" sz="1200" dirty="0" err="1">
              <a:latin typeface="Times New Roman" panose="02020603050405020304" pitchFamily="18" charset="0"/>
              <a:cs typeface="Times New Roman" panose="02020603050405020304" pitchFamily="18" charset="0"/>
            </a:rPr>
            <a:t>courseID</a:t>
          </a:r>
          <a:r>
            <a:rPr lang="en-US" sz="1200" dirty="0">
              <a:latin typeface="Times New Roman" panose="02020603050405020304" pitchFamily="18" charset="0"/>
              <a:cs typeface="Times New Roman" panose="02020603050405020304" pitchFamily="18" charset="0"/>
            </a:rPr>
            <a:t>) REFERENCES Courses(</a:t>
          </a:r>
          <a:r>
            <a:rPr lang="en-US" sz="1200" dirty="0" err="1">
              <a:latin typeface="Times New Roman" panose="02020603050405020304" pitchFamily="18" charset="0"/>
              <a:cs typeface="Times New Roman" panose="02020603050405020304" pitchFamily="18" charset="0"/>
            </a:rPr>
            <a:t>courseID</a:t>
          </a:r>
          <a:r>
            <a:rPr lang="en-US" sz="1200" dirty="0">
              <a:latin typeface="Times New Roman" panose="02020603050405020304" pitchFamily="18" charset="0"/>
              <a:cs typeface="Times New Roman" panose="02020603050405020304" pitchFamily="18" charset="0"/>
            </a:rPr>
            <a:t>)</a:t>
          </a:r>
        </a:p>
      </dgm:t>
    </dgm:pt>
    <dgm:pt modelId="{C346F224-118F-47C6-90C3-1B0D9DC34ADC}" type="parTrans" cxnId="{E38B0B45-1056-404D-A143-56A60EEC3C98}">
      <dgm:prSet/>
      <dgm:spPr/>
      <dgm:t>
        <a:bodyPr/>
        <a:lstStyle/>
        <a:p>
          <a:endParaRPr lang="en-US"/>
        </a:p>
      </dgm:t>
    </dgm:pt>
    <dgm:pt modelId="{C5D5ED6F-8413-46D8-8460-825428627B93}" type="sibTrans" cxnId="{E38B0B45-1056-404D-A143-56A60EEC3C98}">
      <dgm:prSet/>
      <dgm:spPr/>
      <dgm:t>
        <a:bodyPr/>
        <a:lstStyle/>
        <a:p>
          <a:endParaRPr lang="en-US"/>
        </a:p>
      </dgm:t>
    </dgm:pt>
    <dgm:pt modelId="{CF1BC8C1-6B91-4693-8D16-220EA526B579}">
      <dgm:prSet custT="1"/>
      <dgm:spPr/>
      <dgm:t>
        <a:bodyPr/>
        <a:lstStyle/>
        <a:p>
          <a:r>
            <a:rPr lang="en-US" sz="1200" dirty="0">
              <a:latin typeface="Times New Roman" panose="02020603050405020304" pitchFamily="18" charset="0"/>
              <a:cs typeface="Times New Roman" panose="02020603050405020304" pitchFamily="18" charset="0"/>
            </a:rPr>
            <a:t>);</a:t>
          </a:r>
        </a:p>
      </dgm:t>
    </dgm:pt>
    <dgm:pt modelId="{165DEBE3-ADB6-46C2-83D7-72E9B0A5A56D}" type="parTrans" cxnId="{BE0D40B7-F3AE-4A28-BB49-5D8C72EC2EDA}">
      <dgm:prSet/>
      <dgm:spPr/>
      <dgm:t>
        <a:bodyPr/>
        <a:lstStyle/>
        <a:p>
          <a:endParaRPr lang="en-US"/>
        </a:p>
      </dgm:t>
    </dgm:pt>
    <dgm:pt modelId="{AA8D1795-A54D-41DE-90D1-8B199B2BF732}" type="sibTrans" cxnId="{BE0D40B7-F3AE-4A28-BB49-5D8C72EC2EDA}">
      <dgm:prSet/>
      <dgm:spPr/>
      <dgm:t>
        <a:bodyPr/>
        <a:lstStyle/>
        <a:p>
          <a:endParaRPr lang="en-US"/>
        </a:p>
      </dgm:t>
    </dgm:pt>
    <dgm:pt modelId="{2BF4BEC2-683C-4C0C-94DE-76248BA6293D}" type="pres">
      <dgm:prSet presAssocID="{A6446C3A-DD3A-44DE-9635-AFC8B804C57D}" presName="linear" presStyleCnt="0">
        <dgm:presLayoutVars>
          <dgm:animLvl val="lvl"/>
          <dgm:resizeHandles val="exact"/>
        </dgm:presLayoutVars>
      </dgm:prSet>
      <dgm:spPr/>
    </dgm:pt>
    <dgm:pt modelId="{FA66B112-77CC-47DA-A6F0-1BC69AB9616A}" type="pres">
      <dgm:prSet presAssocID="{5ABE6C8D-1195-44E2-8A2B-6F8541306492}" presName="parentText" presStyleLbl="node1" presStyleIdx="0" presStyleCnt="9">
        <dgm:presLayoutVars>
          <dgm:chMax val="0"/>
          <dgm:bulletEnabled val="1"/>
        </dgm:presLayoutVars>
      </dgm:prSet>
      <dgm:spPr/>
    </dgm:pt>
    <dgm:pt modelId="{60572A47-AB8D-4BBE-BF35-D7A39AEE10BD}" type="pres">
      <dgm:prSet presAssocID="{DB8C3E58-E0AF-4965-AEE2-9FB110ED5530}" presName="spacer" presStyleCnt="0"/>
      <dgm:spPr/>
    </dgm:pt>
    <dgm:pt modelId="{0CBAD826-E42E-405C-8935-1A7BF9B20C82}" type="pres">
      <dgm:prSet presAssocID="{3C180230-A1E8-42F7-8E0D-6A43D8FEAB19}" presName="parentText" presStyleLbl="node1" presStyleIdx="1" presStyleCnt="9">
        <dgm:presLayoutVars>
          <dgm:chMax val="0"/>
          <dgm:bulletEnabled val="1"/>
        </dgm:presLayoutVars>
      </dgm:prSet>
      <dgm:spPr/>
    </dgm:pt>
    <dgm:pt modelId="{4088A8E2-106F-4561-8053-41515834BCAB}" type="pres">
      <dgm:prSet presAssocID="{3BAEBD47-3DF5-465A-8644-3C0880150233}" presName="spacer" presStyleCnt="0"/>
      <dgm:spPr/>
    </dgm:pt>
    <dgm:pt modelId="{A50CC1F3-12A2-4EFC-AE5C-30CD555CA353}" type="pres">
      <dgm:prSet presAssocID="{6BF978BF-3F19-4BFE-93DF-F6E57DA3AE38}" presName="parentText" presStyleLbl="node1" presStyleIdx="2" presStyleCnt="9">
        <dgm:presLayoutVars>
          <dgm:chMax val="0"/>
          <dgm:bulletEnabled val="1"/>
        </dgm:presLayoutVars>
      </dgm:prSet>
      <dgm:spPr/>
    </dgm:pt>
    <dgm:pt modelId="{DDD3E6D2-8EE5-49A6-A4DF-EC432BF745EA}" type="pres">
      <dgm:prSet presAssocID="{93B2F42C-1529-4CB9-80FB-DB6F2834DC8B}" presName="spacer" presStyleCnt="0"/>
      <dgm:spPr/>
    </dgm:pt>
    <dgm:pt modelId="{B7D1FB10-2326-4E76-9EF5-D71BE73E9980}" type="pres">
      <dgm:prSet presAssocID="{64AE53C8-B559-4F22-9C8A-9DD63366C63A}" presName="parentText" presStyleLbl="node1" presStyleIdx="3" presStyleCnt="9">
        <dgm:presLayoutVars>
          <dgm:chMax val="0"/>
          <dgm:bulletEnabled val="1"/>
        </dgm:presLayoutVars>
      </dgm:prSet>
      <dgm:spPr/>
    </dgm:pt>
    <dgm:pt modelId="{828AA8B1-ACCD-46A4-952E-9FC7B3DD41F4}" type="pres">
      <dgm:prSet presAssocID="{55A632C5-920C-4EC2-9BFE-7B225722FC79}" presName="spacer" presStyleCnt="0"/>
      <dgm:spPr/>
    </dgm:pt>
    <dgm:pt modelId="{9844BBE3-2ADC-4209-AF3C-3C70701E64EB}" type="pres">
      <dgm:prSet presAssocID="{651349FB-C4B5-4D67-81D3-28B1068956E2}" presName="parentText" presStyleLbl="node1" presStyleIdx="4" presStyleCnt="9">
        <dgm:presLayoutVars>
          <dgm:chMax val="0"/>
          <dgm:bulletEnabled val="1"/>
        </dgm:presLayoutVars>
      </dgm:prSet>
      <dgm:spPr/>
    </dgm:pt>
    <dgm:pt modelId="{4526773C-5313-48F4-AC63-22400083FD9A}" type="pres">
      <dgm:prSet presAssocID="{E9F5545C-2E1E-499A-BFC8-C1E2B3E88139}" presName="spacer" presStyleCnt="0"/>
      <dgm:spPr/>
    </dgm:pt>
    <dgm:pt modelId="{1BD8DAC0-45FF-4E95-A602-FB8FAEF08E75}" type="pres">
      <dgm:prSet presAssocID="{C5F99C07-DAFB-405A-808E-657FA6D5D6D0}" presName="parentText" presStyleLbl="node1" presStyleIdx="5" presStyleCnt="9">
        <dgm:presLayoutVars>
          <dgm:chMax val="0"/>
          <dgm:bulletEnabled val="1"/>
        </dgm:presLayoutVars>
      </dgm:prSet>
      <dgm:spPr/>
    </dgm:pt>
    <dgm:pt modelId="{0CD19812-7296-4AB7-9103-456857CB8867}" type="pres">
      <dgm:prSet presAssocID="{59B2EAFB-B177-4904-B9A8-0DC385387840}" presName="spacer" presStyleCnt="0"/>
      <dgm:spPr/>
    </dgm:pt>
    <dgm:pt modelId="{5B69C54E-8102-4C94-B4BE-FE4204741BE1}" type="pres">
      <dgm:prSet presAssocID="{3DBF79C2-AEFD-48EF-97B1-0B75B4A10797}" presName="parentText" presStyleLbl="node1" presStyleIdx="6" presStyleCnt="9">
        <dgm:presLayoutVars>
          <dgm:chMax val="0"/>
          <dgm:bulletEnabled val="1"/>
        </dgm:presLayoutVars>
      </dgm:prSet>
      <dgm:spPr/>
    </dgm:pt>
    <dgm:pt modelId="{D554F4FB-5522-4AC5-AF38-4C9B129EF3CF}" type="pres">
      <dgm:prSet presAssocID="{9C350B06-08E2-4752-93EF-F9588D8D62AC}" presName="spacer" presStyleCnt="0"/>
      <dgm:spPr/>
    </dgm:pt>
    <dgm:pt modelId="{77EC97AC-460D-4AE5-9190-6920B9EB1571}" type="pres">
      <dgm:prSet presAssocID="{37350463-9516-4BBB-B4AC-6EC4411E44F6}" presName="parentText" presStyleLbl="node1" presStyleIdx="7" presStyleCnt="9">
        <dgm:presLayoutVars>
          <dgm:chMax val="0"/>
          <dgm:bulletEnabled val="1"/>
        </dgm:presLayoutVars>
      </dgm:prSet>
      <dgm:spPr/>
    </dgm:pt>
    <dgm:pt modelId="{4B402753-61E8-410B-9189-28C02007B755}" type="pres">
      <dgm:prSet presAssocID="{C5D5ED6F-8413-46D8-8460-825428627B93}" presName="spacer" presStyleCnt="0"/>
      <dgm:spPr/>
    </dgm:pt>
    <dgm:pt modelId="{9A390EC5-742E-41E7-A13D-D1C8BF421FE3}" type="pres">
      <dgm:prSet presAssocID="{CF1BC8C1-6B91-4693-8D16-220EA526B579}" presName="parentText" presStyleLbl="node1" presStyleIdx="8" presStyleCnt="9">
        <dgm:presLayoutVars>
          <dgm:chMax val="0"/>
          <dgm:bulletEnabled val="1"/>
        </dgm:presLayoutVars>
      </dgm:prSet>
      <dgm:spPr/>
    </dgm:pt>
  </dgm:ptLst>
  <dgm:cxnLst>
    <dgm:cxn modelId="{A4820E0A-8299-4F4B-A991-649E2DD884C9}" type="presOf" srcId="{CF1BC8C1-6B91-4693-8D16-220EA526B579}" destId="{9A390EC5-742E-41E7-A13D-D1C8BF421FE3}" srcOrd="0" destOrd="0" presId="urn:microsoft.com/office/officeart/2005/8/layout/vList2"/>
    <dgm:cxn modelId="{86DD400E-BEB5-4D41-8BC5-F1F13E1D71F1}" srcId="{A6446C3A-DD3A-44DE-9635-AFC8B804C57D}" destId="{3DBF79C2-AEFD-48EF-97B1-0B75B4A10797}" srcOrd="6" destOrd="0" parTransId="{733E3C6B-BA30-43A8-A9FF-CE76C63C0B2E}" sibTransId="{9C350B06-08E2-4752-93EF-F9588D8D62AC}"/>
    <dgm:cxn modelId="{ACEC831B-D812-4F07-AA0D-0E06F9C861C2}" srcId="{A6446C3A-DD3A-44DE-9635-AFC8B804C57D}" destId="{6BF978BF-3F19-4BFE-93DF-F6E57DA3AE38}" srcOrd="2" destOrd="0" parTransId="{5091743D-1ECA-4297-AA89-BAC5C4A02D1A}" sibTransId="{93B2F42C-1529-4CB9-80FB-DB6F2834DC8B}"/>
    <dgm:cxn modelId="{FEFB822E-8CA7-487D-864F-DAC399B04540}" type="presOf" srcId="{3DBF79C2-AEFD-48EF-97B1-0B75B4A10797}" destId="{5B69C54E-8102-4C94-B4BE-FE4204741BE1}" srcOrd="0" destOrd="0" presId="urn:microsoft.com/office/officeart/2005/8/layout/vList2"/>
    <dgm:cxn modelId="{E194CF32-2657-4502-8D1D-FB27C5BEFDE2}" type="presOf" srcId="{5ABE6C8D-1195-44E2-8A2B-6F8541306492}" destId="{FA66B112-77CC-47DA-A6F0-1BC69AB9616A}" srcOrd="0" destOrd="0" presId="urn:microsoft.com/office/officeart/2005/8/layout/vList2"/>
    <dgm:cxn modelId="{E38B0B45-1056-404D-A143-56A60EEC3C98}" srcId="{A6446C3A-DD3A-44DE-9635-AFC8B804C57D}" destId="{37350463-9516-4BBB-B4AC-6EC4411E44F6}" srcOrd="7" destOrd="0" parTransId="{C346F224-118F-47C6-90C3-1B0D9DC34ADC}" sibTransId="{C5D5ED6F-8413-46D8-8460-825428627B93}"/>
    <dgm:cxn modelId="{6B2D4D4C-BE9C-4FB7-8BE8-8CE5C24879FF}" type="presOf" srcId="{6BF978BF-3F19-4BFE-93DF-F6E57DA3AE38}" destId="{A50CC1F3-12A2-4EFC-AE5C-30CD555CA353}" srcOrd="0" destOrd="0" presId="urn:microsoft.com/office/officeart/2005/8/layout/vList2"/>
    <dgm:cxn modelId="{E0739151-9195-46AB-93D1-BFB0A7C9C7DE}" type="presOf" srcId="{37350463-9516-4BBB-B4AC-6EC4411E44F6}" destId="{77EC97AC-460D-4AE5-9190-6920B9EB1571}" srcOrd="0" destOrd="0" presId="urn:microsoft.com/office/officeart/2005/8/layout/vList2"/>
    <dgm:cxn modelId="{09125775-1ECF-4F7F-883F-B18F04FD1185}" srcId="{A6446C3A-DD3A-44DE-9635-AFC8B804C57D}" destId="{3C180230-A1E8-42F7-8E0D-6A43D8FEAB19}" srcOrd="1" destOrd="0" parTransId="{FEC66BED-4F0E-43CA-B36C-B2D28B165E94}" sibTransId="{3BAEBD47-3DF5-465A-8644-3C0880150233}"/>
    <dgm:cxn modelId="{78A2DC81-118A-434F-9BF7-85838A0DDAA3}" srcId="{A6446C3A-DD3A-44DE-9635-AFC8B804C57D}" destId="{C5F99C07-DAFB-405A-808E-657FA6D5D6D0}" srcOrd="5" destOrd="0" parTransId="{48CC3941-F5DE-4A2D-A10C-96DEDB51F908}" sibTransId="{59B2EAFB-B177-4904-B9A8-0DC385387840}"/>
    <dgm:cxn modelId="{0FDEEB8C-1604-4C96-A936-2D6AC76A7CEC}" type="presOf" srcId="{651349FB-C4B5-4D67-81D3-28B1068956E2}" destId="{9844BBE3-2ADC-4209-AF3C-3C70701E64EB}" srcOrd="0" destOrd="0" presId="urn:microsoft.com/office/officeart/2005/8/layout/vList2"/>
    <dgm:cxn modelId="{E2C08493-1B5B-4E37-B720-DABA6428E7E7}" type="presOf" srcId="{A6446C3A-DD3A-44DE-9635-AFC8B804C57D}" destId="{2BF4BEC2-683C-4C0C-94DE-76248BA6293D}" srcOrd="0" destOrd="0" presId="urn:microsoft.com/office/officeart/2005/8/layout/vList2"/>
    <dgm:cxn modelId="{0707AAA4-5AB6-4766-AF73-C684EF5BF05A}" srcId="{A6446C3A-DD3A-44DE-9635-AFC8B804C57D}" destId="{64AE53C8-B559-4F22-9C8A-9DD63366C63A}" srcOrd="3" destOrd="0" parTransId="{8BAEAA15-3BFA-4061-A2AD-A3EF42568F74}" sibTransId="{55A632C5-920C-4EC2-9BFE-7B225722FC79}"/>
    <dgm:cxn modelId="{50498AAA-D767-4EC5-BF85-F8235028D985}" srcId="{A6446C3A-DD3A-44DE-9635-AFC8B804C57D}" destId="{651349FB-C4B5-4D67-81D3-28B1068956E2}" srcOrd="4" destOrd="0" parTransId="{9DD6CAC2-00A1-4F8C-8196-D83B4C57F44E}" sibTransId="{E9F5545C-2E1E-499A-BFC8-C1E2B3E88139}"/>
    <dgm:cxn modelId="{BE0D40B7-F3AE-4A28-BB49-5D8C72EC2EDA}" srcId="{A6446C3A-DD3A-44DE-9635-AFC8B804C57D}" destId="{CF1BC8C1-6B91-4693-8D16-220EA526B579}" srcOrd="8" destOrd="0" parTransId="{165DEBE3-ADB6-46C2-83D7-72E9B0A5A56D}" sibTransId="{AA8D1795-A54D-41DE-90D1-8B199B2BF732}"/>
    <dgm:cxn modelId="{3B3AEDC0-E5BF-4376-B2FA-4CD3CBD3D699}" type="presOf" srcId="{64AE53C8-B559-4F22-9C8A-9DD63366C63A}" destId="{B7D1FB10-2326-4E76-9EF5-D71BE73E9980}" srcOrd="0" destOrd="0" presId="urn:microsoft.com/office/officeart/2005/8/layout/vList2"/>
    <dgm:cxn modelId="{EE4337C9-D57B-4348-AE30-7A7AE813F710}" srcId="{A6446C3A-DD3A-44DE-9635-AFC8B804C57D}" destId="{5ABE6C8D-1195-44E2-8A2B-6F8541306492}" srcOrd="0" destOrd="0" parTransId="{8C606132-B810-42E2-B847-2902EB4D080C}" sibTransId="{DB8C3E58-E0AF-4965-AEE2-9FB110ED5530}"/>
    <dgm:cxn modelId="{926F9BCD-59BE-4918-8A06-A16CD1DE1E89}" type="presOf" srcId="{3C180230-A1E8-42F7-8E0D-6A43D8FEAB19}" destId="{0CBAD826-E42E-405C-8935-1A7BF9B20C82}" srcOrd="0" destOrd="0" presId="urn:microsoft.com/office/officeart/2005/8/layout/vList2"/>
    <dgm:cxn modelId="{CE2AD7EA-9782-479C-B504-F3DAE3FC435C}" type="presOf" srcId="{C5F99C07-DAFB-405A-808E-657FA6D5D6D0}" destId="{1BD8DAC0-45FF-4E95-A602-FB8FAEF08E75}" srcOrd="0" destOrd="0" presId="urn:microsoft.com/office/officeart/2005/8/layout/vList2"/>
    <dgm:cxn modelId="{A64F3855-7AED-4980-9BF4-68F1162F6FF0}" type="presParOf" srcId="{2BF4BEC2-683C-4C0C-94DE-76248BA6293D}" destId="{FA66B112-77CC-47DA-A6F0-1BC69AB9616A}" srcOrd="0" destOrd="0" presId="urn:microsoft.com/office/officeart/2005/8/layout/vList2"/>
    <dgm:cxn modelId="{86F2FD94-3186-4E44-8B82-49BB480B6FE9}" type="presParOf" srcId="{2BF4BEC2-683C-4C0C-94DE-76248BA6293D}" destId="{60572A47-AB8D-4BBE-BF35-D7A39AEE10BD}" srcOrd="1" destOrd="0" presId="urn:microsoft.com/office/officeart/2005/8/layout/vList2"/>
    <dgm:cxn modelId="{2E735BA8-AD65-4B89-9319-D68B42D8998E}" type="presParOf" srcId="{2BF4BEC2-683C-4C0C-94DE-76248BA6293D}" destId="{0CBAD826-E42E-405C-8935-1A7BF9B20C82}" srcOrd="2" destOrd="0" presId="urn:microsoft.com/office/officeart/2005/8/layout/vList2"/>
    <dgm:cxn modelId="{E73BD073-DF58-472F-99A0-E0DB08DAC7E1}" type="presParOf" srcId="{2BF4BEC2-683C-4C0C-94DE-76248BA6293D}" destId="{4088A8E2-106F-4561-8053-41515834BCAB}" srcOrd="3" destOrd="0" presId="urn:microsoft.com/office/officeart/2005/8/layout/vList2"/>
    <dgm:cxn modelId="{53B8082D-E787-480D-B265-7DBFA83925C6}" type="presParOf" srcId="{2BF4BEC2-683C-4C0C-94DE-76248BA6293D}" destId="{A50CC1F3-12A2-4EFC-AE5C-30CD555CA353}" srcOrd="4" destOrd="0" presId="urn:microsoft.com/office/officeart/2005/8/layout/vList2"/>
    <dgm:cxn modelId="{C7023AF1-FAC8-45D3-8F9D-6792D4CF8170}" type="presParOf" srcId="{2BF4BEC2-683C-4C0C-94DE-76248BA6293D}" destId="{DDD3E6D2-8EE5-49A6-A4DF-EC432BF745EA}" srcOrd="5" destOrd="0" presId="urn:microsoft.com/office/officeart/2005/8/layout/vList2"/>
    <dgm:cxn modelId="{5A18DBF7-79A0-41FF-A1E3-8C84E6F1A3F5}" type="presParOf" srcId="{2BF4BEC2-683C-4C0C-94DE-76248BA6293D}" destId="{B7D1FB10-2326-4E76-9EF5-D71BE73E9980}" srcOrd="6" destOrd="0" presId="urn:microsoft.com/office/officeart/2005/8/layout/vList2"/>
    <dgm:cxn modelId="{9A353E87-B0A5-441D-BFAE-AE2441C53604}" type="presParOf" srcId="{2BF4BEC2-683C-4C0C-94DE-76248BA6293D}" destId="{828AA8B1-ACCD-46A4-952E-9FC7B3DD41F4}" srcOrd="7" destOrd="0" presId="urn:microsoft.com/office/officeart/2005/8/layout/vList2"/>
    <dgm:cxn modelId="{CDB03960-52B1-4FAC-8EE9-A9F7C9E93C92}" type="presParOf" srcId="{2BF4BEC2-683C-4C0C-94DE-76248BA6293D}" destId="{9844BBE3-2ADC-4209-AF3C-3C70701E64EB}" srcOrd="8" destOrd="0" presId="urn:microsoft.com/office/officeart/2005/8/layout/vList2"/>
    <dgm:cxn modelId="{03F123EA-8E78-47A4-847F-8F819864B3D9}" type="presParOf" srcId="{2BF4BEC2-683C-4C0C-94DE-76248BA6293D}" destId="{4526773C-5313-48F4-AC63-22400083FD9A}" srcOrd="9" destOrd="0" presId="urn:microsoft.com/office/officeart/2005/8/layout/vList2"/>
    <dgm:cxn modelId="{7307B212-BB8F-474D-86FB-F095D48CB4C7}" type="presParOf" srcId="{2BF4BEC2-683C-4C0C-94DE-76248BA6293D}" destId="{1BD8DAC0-45FF-4E95-A602-FB8FAEF08E75}" srcOrd="10" destOrd="0" presId="urn:microsoft.com/office/officeart/2005/8/layout/vList2"/>
    <dgm:cxn modelId="{81276E21-DF4B-40F6-BC62-F99ED12893B9}" type="presParOf" srcId="{2BF4BEC2-683C-4C0C-94DE-76248BA6293D}" destId="{0CD19812-7296-4AB7-9103-456857CB8867}" srcOrd="11" destOrd="0" presId="urn:microsoft.com/office/officeart/2005/8/layout/vList2"/>
    <dgm:cxn modelId="{12A8AA6C-DB68-458C-AE1E-138C1D9BD3D6}" type="presParOf" srcId="{2BF4BEC2-683C-4C0C-94DE-76248BA6293D}" destId="{5B69C54E-8102-4C94-B4BE-FE4204741BE1}" srcOrd="12" destOrd="0" presId="urn:microsoft.com/office/officeart/2005/8/layout/vList2"/>
    <dgm:cxn modelId="{0DDA7D8E-7BAC-4A5A-9C71-A7D555634CE0}" type="presParOf" srcId="{2BF4BEC2-683C-4C0C-94DE-76248BA6293D}" destId="{D554F4FB-5522-4AC5-AF38-4C9B129EF3CF}" srcOrd="13" destOrd="0" presId="urn:microsoft.com/office/officeart/2005/8/layout/vList2"/>
    <dgm:cxn modelId="{C77C9D2C-CACA-4C50-9C35-0D6E700041DC}" type="presParOf" srcId="{2BF4BEC2-683C-4C0C-94DE-76248BA6293D}" destId="{77EC97AC-460D-4AE5-9190-6920B9EB1571}" srcOrd="14" destOrd="0" presId="urn:microsoft.com/office/officeart/2005/8/layout/vList2"/>
    <dgm:cxn modelId="{3207599C-89F0-4394-9372-D95AC2121E0D}" type="presParOf" srcId="{2BF4BEC2-683C-4C0C-94DE-76248BA6293D}" destId="{4B402753-61E8-410B-9189-28C02007B755}" srcOrd="15" destOrd="0" presId="urn:microsoft.com/office/officeart/2005/8/layout/vList2"/>
    <dgm:cxn modelId="{7AB6C4F3-3C89-49B9-B611-6628E7ACFF06}" type="presParOf" srcId="{2BF4BEC2-683C-4C0C-94DE-76248BA6293D}" destId="{9A390EC5-742E-41E7-A13D-D1C8BF421FE3}" srcOrd="16"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1112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 COURSES TABLE</a:t>
          </a:r>
          <a:endParaRPr lang="en-US" sz="1200" kern="1200" dirty="0">
            <a:latin typeface="Times New Roman" panose="02020603050405020304" pitchFamily="18" charset="0"/>
            <a:cs typeface="Times New Roman" panose="02020603050405020304" pitchFamily="18" charset="0"/>
          </a:endParaRPr>
        </a:p>
      </dsp:txBody>
      <dsp:txXfrm>
        <a:off x="17134" y="128382"/>
        <a:ext cx="4394297" cy="316732"/>
      </dsp:txXfrm>
    </dsp:sp>
    <dsp:sp modelId="{A5F0C003-52EA-4FC2-948F-C4E42E6678C9}">
      <dsp:nvSpPr>
        <dsp:cNvPr id="0" name=""/>
        <dsp:cNvSpPr/>
      </dsp:nvSpPr>
      <dsp:spPr>
        <a:xfrm>
          <a:off x="0" y="5054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create table Courses (</a:t>
          </a:r>
          <a:endParaRPr lang="en-US" sz="1500" kern="1200" dirty="0">
            <a:latin typeface="Times New Roman" panose="02020603050405020304" pitchFamily="18" charset="0"/>
            <a:cs typeface="Times New Roman" panose="02020603050405020304" pitchFamily="18" charset="0"/>
          </a:endParaRPr>
        </a:p>
      </dsp:txBody>
      <dsp:txXfrm>
        <a:off x="17134" y="522582"/>
        <a:ext cx="4394297" cy="316732"/>
      </dsp:txXfrm>
    </dsp:sp>
    <dsp:sp modelId="{96905F84-A4C6-459E-9F32-95286E2B83B5}">
      <dsp:nvSpPr>
        <dsp:cNvPr id="0" name=""/>
        <dsp:cNvSpPr/>
      </dsp:nvSpPr>
      <dsp:spPr>
        <a:xfrm>
          <a:off x="0" y="8996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courseID INT AUTO_INCREMENT PRIMARY KEY,</a:t>
          </a:r>
          <a:endParaRPr lang="en-US" sz="1500" kern="1200" dirty="0">
            <a:latin typeface="Times New Roman" panose="02020603050405020304" pitchFamily="18" charset="0"/>
            <a:cs typeface="Times New Roman" panose="02020603050405020304" pitchFamily="18" charset="0"/>
          </a:endParaRPr>
        </a:p>
      </dsp:txBody>
      <dsp:txXfrm>
        <a:off x="17134" y="916782"/>
        <a:ext cx="4394297" cy="316732"/>
      </dsp:txXfrm>
    </dsp:sp>
    <dsp:sp modelId="{BDC77D3D-8B17-40AA-BBD8-F4331E131F0D}">
      <dsp:nvSpPr>
        <dsp:cNvPr id="0" name=""/>
        <dsp:cNvSpPr/>
      </dsp:nvSpPr>
      <dsp:spPr>
        <a:xfrm>
          <a:off x="0" y="12938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title VARCHAR(100),</a:t>
          </a:r>
          <a:endParaRPr lang="en-US" sz="1500" kern="1200" dirty="0">
            <a:latin typeface="Times New Roman" panose="02020603050405020304" pitchFamily="18" charset="0"/>
            <a:cs typeface="Times New Roman" panose="02020603050405020304" pitchFamily="18" charset="0"/>
          </a:endParaRPr>
        </a:p>
      </dsp:txBody>
      <dsp:txXfrm>
        <a:off x="17134" y="1310982"/>
        <a:ext cx="4394297" cy="316732"/>
      </dsp:txXfrm>
    </dsp:sp>
    <dsp:sp modelId="{2F818544-DACC-44C2-8C43-A573FE3C1602}">
      <dsp:nvSpPr>
        <dsp:cNvPr id="0" name=""/>
        <dsp:cNvSpPr/>
      </dsp:nvSpPr>
      <dsp:spPr>
        <a:xfrm>
          <a:off x="0" y="16880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trimester ENUM('Fall', 'Spring', 'Summer'),</a:t>
          </a:r>
          <a:endParaRPr lang="en-US" sz="1500" kern="1200" dirty="0">
            <a:latin typeface="Times New Roman" panose="02020603050405020304" pitchFamily="18" charset="0"/>
            <a:cs typeface="Times New Roman" panose="02020603050405020304" pitchFamily="18" charset="0"/>
          </a:endParaRPr>
        </a:p>
      </dsp:txBody>
      <dsp:txXfrm>
        <a:off x="17134" y="1705182"/>
        <a:ext cx="4394297" cy="316732"/>
      </dsp:txXfrm>
    </dsp:sp>
    <dsp:sp modelId="{05ADAB1B-BE73-47CA-827E-DE8C470864E3}">
      <dsp:nvSpPr>
        <dsp:cNvPr id="0" name=""/>
        <dsp:cNvSpPr/>
      </dsp:nvSpPr>
      <dsp:spPr>
        <a:xfrm>
          <a:off x="0" y="20822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capacity INT,</a:t>
          </a:r>
          <a:endParaRPr lang="en-US" sz="1500" kern="1200" dirty="0">
            <a:latin typeface="Times New Roman" panose="02020603050405020304" pitchFamily="18" charset="0"/>
            <a:cs typeface="Times New Roman" panose="02020603050405020304" pitchFamily="18" charset="0"/>
          </a:endParaRPr>
        </a:p>
      </dsp:txBody>
      <dsp:txXfrm>
        <a:off x="17134" y="2099382"/>
        <a:ext cx="4394297" cy="316732"/>
      </dsp:txXfrm>
    </dsp:sp>
    <dsp:sp modelId="{FDDFB362-D07D-422F-A1A4-C6574A67E62D}">
      <dsp:nvSpPr>
        <dsp:cNvPr id="0" name=""/>
        <dsp:cNvSpPr/>
      </dsp:nvSpPr>
      <dsp:spPr>
        <a:xfrm>
          <a:off x="0" y="24764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enrolledCount INT DEFAULT 0</a:t>
          </a:r>
          <a:endParaRPr lang="en-US" sz="1500" kern="1200" dirty="0">
            <a:latin typeface="Times New Roman" panose="02020603050405020304" pitchFamily="18" charset="0"/>
            <a:cs typeface="Times New Roman" panose="02020603050405020304" pitchFamily="18" charset="0"/>
          </a:endParaRPr>
        </a:p>
      </dsp:txBody>
      <dsp:txXfrm>
        <a:off x="17134" y="2493582"/>
        <a:ext cx="4394297" cy="316732"/>
      </dsp:txXfrm>
    </dsp:sp>
    <dsp:sp modelId="{F07916DE-C945-465F-8B4A-266525CAD40C}">
      <dsp:nvSpPr>
        <dsp:cNvPr id="0" name=""/>
        <dsp:cNvSpPr/>
      </dsp:nvSpPr>
      <dsp:spPr>
        <a:xfrm>
          <a:off x="0" y="2870648"/>
          <a:ext cx="4428565" cy="3510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kern="1200">
              <a:latin typeface="Times New Roman" panose="02020603050405020304" pitchFamily="18" charset="0"/>
              <a:cs typeface="Times New Roman" panose="02020603050405020304" pitchFamily="18" charset="0"/>
            </a:rPr>
            <a:t>);</a:t>
          </a:r>
          <a:endParaRPr lang="en-US" sz="1500" kern="1200" dirty="0">
            <a:latin typeface="Times New Roman" panose="02020603050405020304" pitchFamily="18" charset="0"/>
            <a:cs typeface="Times New Roman" panose="02020603050405020304" pitchFamily="18" charset="0"/>
          </a:endParaRPr>
        </a:p>
      </dsp:txBody>
      <dsp:txXfrm>
        <a:off x="17134" y="2887782"/>
        <a:ext cx="4394297" cy="31673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293522"/>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 ENROLLMENTS TABLE</a:t>
          </a:r>
        </a:p>
      </dsp:txBody>
      <dsp:txXfrm>
        <a:off x="13707" y="307229"/>
        <a:ext cx="4498237" cy="253385"/>
      </dsp:txXfrm>
    </dsp:sp>
    <dsp:sp modelId="{A1FB8656-DEE5-4DA1-B58C-68FEF39E07DE}">
      <dsp:nvSpPr>
        <dsp:cNvPr id="0" name=""/>
        <dsp:cNvSpPr/>
      </dsp:nvSpPr>
      <dsp:spPr>
        <a:xfrm>
          <a:off x="0" y="70538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create table Enrollments (</a:t>
          </a:r>
          <a:endParaRPr lang="en-US" sz="1200" kern="1200" dirty="0">
            <a:latin typeface="Times New Roman" panose="02020603050405020304" pitchFamily="18" charset="0"/>
            <a:cs typeface="Times New Roman" panose="02020603050405020304" pitchFamily="18" charset="0"/>
          </a:endParaRPr>
        </a:p>
      </dsp:txBody>
      <dsp:txXfrm>
        <a:off x="13707" y="719091"/>
        <a:ext cx="4498237" cy="253385"/>
      </dsp:txXfrm>
    </dsp:sp>
    <dsp:sp modelId="{D26B348B-BCCC-418F-8BDC-582E08DD80CC}">
      <dsp:nvSpPr>
        <dsp:cNvPr id="0" name=""/>
        <dsp:cNvSpPr/>
      </dsp:nvSpPr>
      <dsp:spPr>
        <a:xfrm>
          <a:off x="0" y="102074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enrollmentID INT AUTO_INCREMENT PRIMARY KEY,</a:t>
          </a:r>
          <a:endParaRPr lang="en-US" sz="1200" kern="1200" dirty="0">
            <a:latin typeface="Times New Roman" panose="02020603050405020304" pitchFamily="18" charset="0"/>
            <a:cs typeface="Times New Roman" panose="02020603050405020304" pitchFamily="18" charset="0"/>
          </a:endParaRPr>
        </a:p>
      </dsp:txBody>
      <dsp:txXfrm>
        <a:off x="13707" y="1034451"/>
        <a:ext cx="4498237" cy="253385"/>
      </dsp:txXfrm>
    </dsp:sp>
    <dsp:sp modelId="{FBE57C97-A2D8-4BD5-8F9E-E375FE21BA0C}">
      <dsp:nvSpPr>
        <dsp:cNvPr id="0" name=""/>
        <dsp:cNvSpPr/>
      </dsp:nvSpPr>
      <dsp:spPr>
        <a:xfrm>
          <a:off x="0" y="133610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userID INT,</a:t>
          </a:r>
          <a:endParaRPr lang="en-US" sz="1200" kern="1200" dirty="0">
            <a:latin typeface="Times New Roman" panose="02020603050405020304" pitchFamily="18" charset="0"/>
            <a:cs typeface="Times New Roman" panose="02020603050405020304" pitchFamily="18" charset="0"/>
          </a:endParaRPr>
        </a:p>
      </dsp:txBody>
      <dsp:txXfrm>
        <a:off x="13707" y="1349811"/>
        <a:ext cx="4498237" cy="253385"/>
      </dsp:txXfrm>
    </dsp:sp>
    <dsp:sp modelId="{3AE47913-7C0B-4477-8483-EFC0364AE7B4}">
      <dsp:nvSpPr>
        <dsp:cNvPr id="0" name=""/>
        <dsp:cNvSpPr/>
      </dsp:nvSpPr>
      <dsp:spPr>
        <a:xfrm>
          <a:off x="0" y="165146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courseID INT,</a:t>
          </a:r>
          <a:endParaRPr lang="en-US" sz="1200" kern="1200" dirty="0">
            <a:latin typeface="Times New Roman" panose="02020603050405020304" pitchFamily="18" charset="0"/>
            <a:cs typeface="Times New Roman" panose="02020603050405020304" pitchFamily="18" charset="0"/>
          </a:endParaRPr>
        </a:p>
      </dsp:txBody>
      <dsp:txXfrm>
        <a:off x="13707" y="1665171"/>
        <a:ext cx="4498237" cy="253385"/>
      </dsp:txXfrm>
    </dsp:sp>
    <dsp:sp modelId="{F3DDBBD2-1A61-4845-AE89-155645B33C97}">
      <dsp:nvSpPr>
        <dsp:cNvPr id="0" name=""/>
        <dsp:cNvSpPr/>
      </dsp:nvSpPr>
      <dsp:spPr>
        <a:xfrm>
          <a:off x="0" y="196682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enrollmentDate TIMESTAMP DEFAULT CURRENT_TIMESTAMP,</a:t>
          </a:r>
          <a:endParaRPr lang="en-US" sz="1200" kern="1200" dirty="0">
            <a:latin typeface="Times New Roman" panose="02020603050405020304" pitchFamily="18" charset="0"/>
            <a:cs typeface="Times New Roman" panose="02020603050405020304" pitchFamily="18" charset="0"/>
          </a:endParaRPr>
        </a:p>
      </dsp:txBody>
      <dsp:txXfrm>
        <a:off x="13707" y="1980531"/>
        <a:ext cx="4498237" cy="253385"/>
      </dsp:txXfrm>
    </dsp:sp>
    <dsp:sp modelId="{23AF10A8-07BC-4ACA-9063-29D4C24E5EA1}">
      <dsp:nvSpPr>
        <dsp:cNvPr id="0" name=""/>
        <dsp:cNvSpPr/>
      </dsp:nvSpPr>
      <dsp:spPr>
        <a:xfrm>
          <a:off x="0" y="228218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(userID) REFERENCES Users(userID),</a:t>
          </a:r>
          <a:endParaRPr lang="en-US" sz="1200" kern="1200" dirty="0">
            <a:latin typeface="Times New Roman" panose="02020603050405020304" pitchFamily="18" charset="0"/>
            <a:cs typeface="Times New Roman" panose="02020603050405020304" pitchFamily="18" charset="0"/>
          </a:endParaRPr>
        </a:p>
      </dsp:txBody>
      <dsp:txXfrm>
        <a:off x="13707" y="2295891"/>
        <a:ext cx="4498237" cy="253385"/>
      </dsp:txXfrm>
    </dsp:sp>
    <dsp:sp modelId="{9C7922F6-41B2-49FA-B929-F8F680045AF8}">
      <dsp:nvSpPr>
        <dsp:cNvPr id="0" name=""/>
        <dsp:cNvSpPr/>
      </dsp:nvSpPr>
      <dsp:spPr>
        <a:xfrm>
          <a:off x="0" y="2597544"/>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(courseID) REFERENCES Courses(courseID)</a:t>
          </a:r>
          <a:endParaRPr lang="en-US" sz="1200" kern="1200" dirty="0">
            <a:latin typeface="Times New Roman" panose="02020603050405020304" pitchFamily="18" charset="0"/>
            <a:cs typeface="Times New Roman" panose="02020603050405020304" pitchFamily="18" charset="0"/>
          </a:endParaRPr>
        </a:p>
      </dsp:txBody>
      <dsp:txXfrm>
        <a:off x="13707" y="2611251"/>
        <a:ext cx="4498237" cy="253385"/>
      </dsp:txXfrm>
    </dsp:sp>
    <dsp:sp modelId="{05580D81-C3B6-4492-81B0-B385BA02E3A5}">
      <dsp:nvSpPr>
        <dsp:cNvPr id="0" name=""/>
        <dsp:cNvSpPr/>
      </dsp:nvSpPr>
      <dsp:spPr>
        <a:xfrm>
          <a:off x="0" y="2912903"/>
          <a:ext cx="4525651" cy="280799"/>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a:t>
          </a:r>
          <a:endParaRPr lang="en-US" sz="1200" kern="1200" dirty="0">
            <a:latin typeface="Times New Roman" panose="02020603050405020304" pitchFamily="18" charset="0"/>
            <a:cs typeface="Times New Roman" panose="02020603050405020304" pitchFamily="18" charset="0"/>
          </a:endParaRPr>
        </a:p>
      </dsp:txBody>
      <dsp:txXfrm>
        <a:off x="13707" y="2926610"/>
        <a:ext cx="4498237" cy="25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0"/>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t>-- USERS TABLE</a:t>
          </a:r>
          <a:endParaRPr lang="en-US" sz="1200" kern="1200" dirty="0">
            <a:latin typeface="Times New Roman" panose="02020603050405020304" pitchFamily="18" charset="0"/>
            <a:cs typeface="Times New Roman" panose="02020603050405020304" pitchFamily="18" charset="0"/>
          </a:endParaRPr>
        </a:p>
      </dsp:txBody>
      <dsp:txXfrm>
        <a:off x="15430" y="15430"/>
        <a:ext cx="4451494" cy="285222"/>
      </dsp:txXfrm>
    </dsp:sp>
    <dsp:sp modelId="{93EE8432-6153-4571-931F-F33EF72ADF90}">
      <dsp:nvSpPr>
        <dsp:cNvPr id="0" name=""/>
        <dsp:cNvSpPr/>
      </dsp:nvSpPr>
      <dsp:spPr>
        <a:xfrm>
          <a:off x="0" y="369914"/>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 table Users (</a:t>
          </a:r>
          <a:endParaRPr lang="en-US" sz="1300" kern="1200" dirty="0"/>
        </a:p>
      </dsp:txBody>
      <dsp:txXfrm>
        <a:off x="15430" y="385344"/>
        <a:ext cx="4451494" cy="285222"/>
      </dsp:txXfrm>
    </dsp:sp>
    <dsp:sp modelId="{169C970F-BF23-4396-854F-146206F13FFA}">
      <dsp:nvSpPr>
        <dsp:cNvPr id="0" name=""/>
        <dsp:cNvSpPr/>
      </dsp:nvSpPr>
      <dsp:spPr>
        <a:xfrm>
          <a:off x="0" y="723436"/>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userID INT AUTO_INCREMENT PRIMARY KEY,</a:t>
          </a:r>
          <a:endParaRPr lang="en-US" sz="1300" kern="1200" dirty="0"/>
        </a:p>
      </dsp:txBody>
      <dsp:txXfrm>
        <a:off x="15430" y="738866"/>
        <a:ext cx="4451494" cy="285222"/>
      </dsp:txXfrm>
    </dsp:sp>
    <dsp:sp modelId="{292AF799-57DF-4F14-BDFE-69BDF4736FCF}">
      <dsp:nvSpPr>
        <dsp:cNvPr id="0" name=""/>
        <dsp:cNvSpPr/>
      </dsp:nvSpPr>
      <dsp:spPr>
        <a:xfrm>
          <a:off x="0" y="1076959"/>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firstName VARCHAR(50),</a:t>
          </a:r>
          <a:endParaRPr lang="en-US" sz="1300" kern="1200" dirty="0"/>
        </a:p>
      </dsp:txBody>
      <dsp:txXfrm>
        <a:off x="15430" y="1092389"/>
        <a:ext cx="4451494" cy="285222"/>
      </dsp:txXfrm>
    </dsp:sp>
    <dsp:sp modelId="{17E2FCF5-A494-4085-BD26-836432E08C22}">
      <dsp:nvSpPr>
        <dsp:cNvPr id="0" name=""/>
        <dsp:cNvSpPr/>
      </dsp:nvSpPr>
      <dsp:spPr>
        <a:xfrm>
          <a:off x="0" y="1430482"/>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lastName VARCHAR(50),</a:t>
          </a:r>
          <a:endParaRPr lang="en-US" sz="1300" kern="1200" dirty="0"/>
        </a:p>
      </dsp:txBody>
      <dsp:txXfrm>
        <a:off x="15430" y="1445912"/>
        <a:ext cx="4451494" cy="285222"/>
      </dsp:txXfrm>
    </dsp:sp>
    <dsp:sp modelId="{D62B5EFF-2C2A-44F3-8DE1-E3C4038E9F9F}">
      <dsp:nvSpPr>
        <dsp:cNvPr id="0" name=""/>
        <dsp:cNvSpPr/>
      </dsp:nvSpPr>
      <dsp:spPr>
        <a:xfrm>
          <a:off x="0" y="1784005"/>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emailAddress VARCHAR(100) UNIQUE,</a:t>
          </a:r>
          <a:endParaRPr lang="en-US" sz="1300" kern="1200" dirty="0"/>
        </a:p>
      </dsp:txBody>
      <dsp:txXfrm>
        <a:off x="15430" y="1799435"/>
        <a:ext cx="4451494" cy="285222"/>
      </dsp:txXfrm>
    </dsp:sp>
    <dsp:sp modelId="{0272AEF1-4C11-490A-B960-96FAE43AA6E5}">
      <dsp:nvSpPr>
        <dsp:cNvPr id="0" name=""/>
        <dsp:cNvSpPr/>
      </dsp:nvSpPr>
      <dsp:spPr>
        <a:xfrm>
          <a:off x="0" y="2137528"/>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passwordHash VARCHAR(255),</a:t>
          </a:r>
          <a:endParaRPr lang="en-US" sz="1300" kern="1200" dirty="0"/>
        </a:p>
      </dsp:txBody>
      <dsp:txXfrm>
        <a:off x="15430" y="2152958"/>
        <a:ext cx="4451494" cy="285222"/>
      </dsp:txXfrm>
    </dsp:sp>
    <dsp:sp modelId="{25928C8A-E210-4678-BEAA-8EE679DBA609}">
      <dsp:nvSpPr>
        <dsp:cNvPr id="0" name=""/>
        <dsp:cNvSpPr/>
      </dsp:nvSpPr>
      <dsp:spPr>
        <a:xfrm>
          <a:off x="0" y="2491051"/>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createDate TIMESTAMP DEFAULT CURRENT_TIMESTAMP</a:t>
          </a:r>
          <a:endParaRPr lang="en-US" sz="1300" kern="1200" dirty="0"/>
        </a:p>
      </dsp:txBody>
      <dsp:txXfrm>
        <a:off x="15430" y="2506481"/>
        <a:ext cx="4451494" cy="285222"/>
      </dsp:txXfrm>
    </dsp:sp>
    <dsp:sp modelId="{FA2C34C9-037F-44A6-8BAE-B4F30CD62E03}">
      <dsp:nvSpPr>
        <dsp:cNvPr id="0" name=""/>
        <dsp:cNvSpPr/>
      </dsp:nvSpPr>
      <dsp:spPr>
        <a:xfrm>
          <a:off x="0" y="2844573"/>
          <a:ext cx="4482354" cy="31608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l" defTabSz="577850">
            <a:lnSpc>
              <a:spcPct val="90000"/>
            </a:lnSpc>
            <a:spcBef>
              <a:spcPct val="0"/>
            </a:spcBef>
            <a:spcAft>
              <a:spcPct val="35000"/>
            </a:spcAft>
            <a:buNone/>
          </a:pPr>
          <a:r>
            <a:rPr lang="en-US" sz="1300" kern="1200"/>
            <a:t>);</a:t>
          </a:r>
        </a:p>
      </dsp:txBody>
      <dsp:txXfrm>
        <a:off x="15430" y="2860003"/>
        <a:ext cx="4451494" cy="28522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66B112-77CC-47DA-A6F0-1BC69AB9616A}">
      <dsp:nvSpPr>
        <dsp:cNvPr id="0" name=""/>
        <dsp:cNvSpPr/>
      </dsp:nvSpPr>
      <dsp:spPr>
        <a:xfrm>
          <a:off x="0" y="385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 WAITLIST TABLE</a:t>
          </a:r>
        </a:p>
      </dsp:txBody>
      <dsp:txXfrm>
        <a:off x="15535" y="54063"/>
        <a:ext cx="4397495" cy="287170"/>
      </dsp:txXfrm>
    </dsp:sp>
    <dsp:sp modelId="{0CBAD826-E42E-405C-8935-1A7BF9B20C82}">
      <dsp:nvSpPr>
        <dsp:cNvPr id="0" name=""/>
        <dsp:cNvSpPr/>
      </dsp:nvSpPr>
      <dsp:spPr>
        <a:xfrm>
          <a:off x="0" y="4057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create table Waitlist (</a:t>
          </a:r>
        </a:p>
      </dsp:txBody>
      <dsp:txXfrm>
        <a:off x="15535" y="421263"/>
        <a:ext cx="4397495" cy="287170"/>
      </dsp:txXfrm>
    </dsp:sp>
    <dsp:sp modelId="{A50CC1F3-12A2-4EFC-AE5C-30CD555CA353}">
      <dsp:nvSpPr>
        <dsp:cNvPr id="0" name=""/>
        <dsp:cNvSpPr/>
      </dsp:nvSpPr>
      <dsp:spPr>
        <a:xfrm>
          <a:off x="0" y="7729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waitlistID INT AUTO_INCREMENT PRIMARY KEY,</a:t>
          </a:r>
        </a:p>
      </dsp:txBody>
      <dsp:txXfrm>
        <a:off x="15535" y="788463"/>
        <a:ext cx="4397495" cy="287170"/>
      </dsp:txXfrm>
    </dsp:sp>
    <dsp:sp modelId="{B7D1FB10-2326-4E76-9EF5-D71BE73E9980}">
      <dsp:nvSpPr>
        <dsp:cNvPr id="0" name=""/>
        <dsp:cNvSpPr/>
      </dsp:nvSpPr>
      <dsp:spPr>
        <a:xfrm>
          <a:off x="0" y="11401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userID</a:t>
          </a:r>
          <a:r>
            <a:rPr lang="en-US" sz="1200" kern="1200" dirty="0">
              <a:latin typeface="Times New Roman" panose="02020603050405020304" pitchFamily="18" charset="0"/>
              <a:cs typeface="Times New Roman" panose="02020603050405020304" pitchFamily="18" charset="0"/>
            </a:rPr>
            <a:t> INT,</a:t>
          </a:r>
        </a:p>
      </dsp:txBody>
      <dsp:txXfrm>
        <a:off x="15535" y="1155663"/>
        <a:ext cx="4397495" cy="287170"/>
      </dsp:txXfrm>
    </dsp:sp>
    <dsp:sp modelId="{9844BBE3-2ADC-4209-AF3C-3C70701E64EB}">
      <dsp:nvSpPr>
        <dsp:cNvPr id="0" name=""/>
        <dsp:cNvSpPr/>
      </dsp:nvSpPr>
      <dsp:spPr>
        <a:xfrm>
          <a:off x="0" y="15073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courseID INT,</a:t>
          </a:r>
        </a:p>
      </dsp:txBody>
      <dsp:txXfrm>
        <a:off x="15535" y="1522863"/>
        <a:ext cx="4397495" cy="287170"/>
      </dsp:txXfrm>
    </dsp:sp>
    <dsp:sp modelId="{1BD8DAC0-45FF-4E95-A602-FB8FAEF08E75}">
      <dsp:nvSpPr>
        <dsp:cNvPr id="0" name=""/>
        <dsp:cNvSpPr/>
      </dsp:nvSpPr>
      <dsp:spPr>
        <a:xfrm>
          <a:off x="0" y="18745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err="1">
              <a:latin typeface="Times New Roman" panose="02020603050405020304" pitchFamily="18" charset="0"/>
              <a:cs typeface="Times New Roman" panose="02020603050405020304" pitchFamily="18" charset="0"/>
            </a:rPr>
            <a:t>waitlistDate</a:t>
          </a:r>
          <a:r>
            <a:rPr lang="en-US" sz="1200" kern="1200" dirty="0">
              <a:latin typeface="Times New Roman" panose="02020603050405020304" pitchFamily="18" charset="0"/>
              <a:cs typeface="Times New Roman" panose="02020603050405020304" pitchFamily="18" charset="0"/>
            </a:rPr>
            <a:t> TIMESTAMP DEFAULT CURRENT_TIMESTAMP,</a:t>
          </a:r>
        </a:p>
      </dsp:txBody>
      <dsp:txXfrm>
        <a:off x="15535" y="1890063"/>
        <a:ext cx="4397495" cy="287170"/>
      </dsp:txXfrm>
    </dsp:sp>
    <dsp:sp modelId="{5B69C54E-8102-4C94-B4BE-FE4204741BE1}">
      <dsp:nvSpPr>
        <dsp:cNvPr id="0" name=""/>
        <dsp:cNvSpPr/>
      </dsp:nvSpPr>
      <dsp:spPr>
        <a:xfrm>
          <a:off x="0" y="22417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FOREIGN KEY (userID) REFERENCES Users(userID),</a:t>
          </a:r>
        </a:p>
      </dsp:txBody>
      <dsp:txXfrm>
        <a:off x="15535" y="2257263"/>
        <a:ext cx="4397495" cy="287170"/>
      </dsp:txXfrm>
    </dsp:sp>
    <dsp:sp modelId="{77EC97AC-460D-4AE5-9190-6920B9EB1571}">
      <dsp:nvSpPr>
        <dsp:cNvPr id="0" name=""/>
        <dsp:cNvSpPr/>
      </dsp:nvSpPr>
      <dsp:spPr>
        <a:xfrm>
          <a:off x="0" y="26089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FOREIGN KEY (</a:t>
          </a:r>
          <a:r>
            <a:rPr lang="en-US" sz="1200" kern="1200" dirty="0" err="1">
              <a:latin typeface="Times New Roman" panose="02020603050405020304" pitchFamily="18" charset="0"/>
              <a:cs typeface="Times New Roman" panose="02020603050405020304" pitchFamily="18" charset="0"/>
            </a:rPr>
            <a:t>courseID</a:t>
          </a:r>
          <a:r>
            <a:rPr lang="en-US" sz="1200" kern="1200" dirty="0">
              <a:latin typeface="Times New Roman" panose="02020603050405020304" pitchFamily="18" charset="0"/>
              <a:cs typeface="Times New Roman" panose="02020603050405020304" pitchFamily="18" charset="0"/>
            </a:rPr>
            <a:t>) REFERENCES Courses(</a:t>
          </a:r>
          <a:r>
            <a:rPr lang="en-US" sz="1200" kern="1200" dirty="0" err="1">
              <a:latin typeface="Times New Roman" panose="02020603050405020304" pitchFamily="18" charset="0"/>
              <a:cs typeface="Times New Roman" panose="02020603050405020304" pitchFamily="18" charset="0"/>
            </a:rPr>
            <a:t>courseID</a:t>
          </a:r>
          <a:r>
            <a:rPr lang="en-US" sz="1200" kern="1200" dirty="0">
              <a:latin typeface="Times New Roman" panose="02020603050405020304" pitchFamily="18" charset="0"/>
              <a:cs typeface="Times New Roman" panose="02020603050405020304" pitchFamily="18" charset="0"/>
            </a:rPr>
            <a:t>)</a:t>
          </a:r>
        </a:p>
      </dsp:txBody>
      <dsp:txXfrm>
        <a:off x="15535" y="2624463"/>
        <a:ext cx="4397495" cy="287170"/>
      </dsp:txXfrm>
    </dsp:sp>
    <dsp:sp modelId="{9A390EC5-742E-41E7-A13D-D1C8BF421FE3}">
      <dsp:nvSpPr>
        <dsp:cNvPr id="0" name=""/>
        <dsp:cNvSpPr/>
      </dsp:nvSpPr>
      <dsp:spPr>
        <a:xfrm>
          <a:off x="0" y="2976128"/>
          <a:ext cx="4428565" cy="3182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l"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t>
          </a:r>
        </a:p>
      </dsp:txBody>
      <dsp:txXfrm>
        <a:off x="15535" y="2991663"/>
        <a:ext cx="4397495" cy="28717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D3B5DD-210A-43CE-93D0-513E3077E817}" type="datetimeFigureOut">
              <a:rPr lang="en-US" smtClean="0"/>
              <a:t>9/3/2025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959C74-FA80-4FA8-AB83-8CD685B258F0}" type="slidenum">
              <a:rPr lang="en-US" smtClean="0"/>
              <a:t>‹#›</a:t>
            </a:fld>
            <a:endParaRPr lang="en-US"/>
          </a:p>
        </p:txBody>
      </p:sp>
    </p:spTree>
    <p:extLst>
      <p:ext uri="{BB962C8B-B14F-4D97-AF65-F5344CB8AC3E}">
        <p14:creationId xmlns:p14="http://schemas.microsoft.com/office/powerpoint/2010/main" val="344565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Primary Key:</a:t>
            </a:r>
          </a:p>
          <a:p>
            <a:r>
              <a:rPr lang="en-US" b="0" dirty="0" err="1"/>
              <a:t>courseID</a:t>
            </a:r>
            <a:r>
              <a:rPr lang="en-US" b="0" dirty="0"/>
              <a:t> is our primary key column. It is an INT and marked with AUTOINCREMENT. This ensures that each course has a primary key with unique identification. This design also enables efficient indexing as well as relational joins with other tables such as Enrollment or Waitlist.</a:t>
            </a:r>
          </a:p>
          <a:p>
            <a:endParaRPr lang="en-US" b="0" dirty="0"/>
          </a:p>
          <a:p>
            <a:r>
              <a:rPr lang="en-US" sz="1200" b="1" i="0" kern="1200" dirty="0">
                <a:solidFill>
                  <a:schemeClr val="tx1"/>
                </a:solidFill>
                <a:effectLst/>
                <a:latin typeface="+mn-lt"/>
                <a:ea typeface="+mn-ea"/>
                <a:cs typeface="+mn-cs"/>
              </a:rPr>
              <a:t>Capacity &amp; Enrollment Tracking: </a:t>
            </a:r>
            <a:r>
              <a:rPr lang="en-US" sz="1200" b="0" i="0" kern="1200" dirty="0">
                <a:solidFill>
                  <a:schemeClr val="tx1"/>
                </a:solidFill>
                <a:effectLst/>
                <a:latin typeface="+mn-lt"/>
                <a:ea typeface="+mn-ea"/>
                <a:cs typeface="+mn-cs"/>
              </a:rPr>
              <a:t>capacity and </a:t>
            </a:r>
            <a:r>
              <a:rPr lang="en-US" sz="1200" b="0" i="0" kern="1200" dirty="0" err="1">
                <a:solidFill>
                  <a:schemeClr val="tx1"/>
                </a:solidFill>
                <a:effectLst/>
                <a:latin typeface="+mn-lt"/>
                <a:ea typeface="+mn-ea"/>
                <a:cs typeface="+mn-cs"/>
              </a:rPr>
              <a:t>enrolledCount</a:t>
            </a:r>
            <a:r>
              <a:rPr lang="en-US" sz="1200" b="0" i="0" kern="1200" dirty="0">
                <a:solidFill>
                  <a:schemeClr val="tx1"/>
                </a:solidFill>
                <a:effectLst/>
                <a:latin typeface="+mn-lt"/>
                <a:ea typeface="+mn-ea"/>
                <a:cs typeface="+mn-cs"/>
              </a:rPr>
              <a:t> are INT columns. They describe how many students can enroll in a course, and how many students are currently enrolled in a course. They will therefore enable queries that can run checks that will indicate whether a course is available for enrollment or a waitlist.</a:t>
            </a:r>
            <a:endParaRPr lang="en-US" b="0" dirty="0"/>
          </a:p>
          <a:p>
            <a:endParaRPr lang="en-US" dirty="0"/>
          </a:p>
        </p:txBody>
      </p:sp>
      <p:sp>
        <p:nvSpPr>
          <p:cNvPr id="4" name="Slide Number Placeholder 3"/>
          <p:cNvSpPr>
            <a:spLocks noGrp="1"/>
          </p:cNvSpPr>
          <p:nvPr>
            <p:ph type="sldNum" sz="quarter" idx="5"/>
          </p:nvPr>
        </p:nvSpPr>
        <p:spPr/>
        <p:txBody>
          <a:bodyPr/>
          <a:lstStyle/>
          <a:p>
            <a:fld id="{60959C74-FA80-4FA8-AB83-8CD685B258F0}" type="slidenum">
              <a:rPr lang="en-US" smtClean="0"/>
              <a:t>2</a:t>
            </a:fld>
            <a:endParaRPr lang="en-US"/>
          </a:p>
        </p:txBody>
      </p:sp>
    </p:spTree>
    <p:extLst>
      <p:ext uri="{BB962C8B-B14F-4D97-AF65-F5344CB8AC3E}">
        <p14:creationId xmlns:p14="http://schemas.microsoft.com/office/powerpoint/2010/main" val="230485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241D9-5007-BA0E-B426-DDC892853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6BA830-D482-8848-01EC-0A30EB2A126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A57F2B-5FD0-48B4-9D0F-5A466D349B5A}"/>
              </a:ext>
            </a:extLst>
          </p:cNvPr>
          <p:cNvSpPr>
            <a:spLocks noGrp="1"/>
          </p:cNvSpPr>
          <p:nvPr>
            <p:ph type="body" idx="1"/>
          </p:nvPr>
        </p:nvSpPr>
        <p:spPr/>
        <p:txBody>
          <a:bodyPr/>
          <a:lstStyle/>
          <a:p>
            <a:r>
              <a:rPr lang="en-US" dirty="0"/>
              <a:t>This table stores student enrollments in courses. It's a junction table to connect users and courses together to track registration. Each row is a unique enrollment.</a:t>
            </a:r>
          </a:p>
          <a:p>
            <a:endParaRPr lang="en-US" dirty="0"/>
          </a:p>
          <a:p>
            <a:r>
              <a:rPr lang="en-US" sz="1200" b="1" i="0" kern="1200" dirty="0">
                <a:solidFill>
                  <a:schemeClr val="tx1"/>
                </a:solidFill>
                <a:effectLst/>
                <a:latin typeface="+mn-lt"/>
                <a:ea typeface="+mn-ea"/>
                <a:cs typeface="+mn-cs"/>
              </a:rPr>
              <a:t>Primary Key &amp; Identity</a:t>
            </a:r>
            <a:r>
              <a:rPr 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enrollmentID</a:t>
            </a:r>
            <a:r>
              <a:rPr lang="en-US" sz="1200" b="0" i="0" kern="1200" dirty="0">
                <a:solidFill>
                  <a:schemeClr val="tx1"/>
                </a:solidFill>
                <a:effectLst/>
                <a:latin typeface="+mn-lt"/>
                <a:ea typeface="+mn-ea"/>
                <a:cs typeface="+mn-cs"/>
              </a:rPr>
              <a:t> is the primary key. It's an INT with AUTOINCREMENT, which keeps track of records to make sure each enrollment is unique. This allows for an index and efficient way to JOIN to related tables such as users and courses.</a:t>
            </a:r>
          </a:p>
          <a:p>
            <a:endParaRPr lang="en-US" sz="1200" b="0"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Foreign Keys: </a:t>
            </a:r>
            <a:r>
              <a:rPr lang="en-US" sz="1200" b="0" i="0" kern="1200" dirty="0" err="1">
                <a:solidFill>
                  <a:schemeClr val="tx1"/>
                </a:solidFill>
                <a:effectLst/>
                <a:latin typeface="+mn-lt"/>
                <a:ea typeface="+mn-ea"/>
                <a:cs typeface="+mn-cs"/>
              </a:rPr>
              <a:t>userID</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courseID</a:t>
            </a:r>
            <a:r>
              <a:rPr lang="en-US" sz="1200" b="0" i="0" kern="1200" dirty="0">
                <a:solidFill>
                  <a:schemeClr val="tx1"/>
                </a:solidFill>
                <a:effectLst/>
                <a:latin typeface="+mn-lt"/>
                <a:ea typeface="+mn-ea"/>
                <a:cs typeface="+mn-cs"/>
              </a:rPr>
              <a:t> are both INT fields that reference the users table and the courses table, respectively. Here they are nullable to allow use during testing or staging of data entry. In production, we will utilize foreign key constraints to ensure referential integrity.</a:t>
            </a:r>
            <a:endParaRPr lang="en-US" dirty="0"/>
          </a:p>
        </p:txBody>
      </p:sp>
      <p:sp>
        <p:nvSpPr>
          <p:cNvPr id="4" name="Slide Number Placeholder 3">
            <a:extLst>
              <a:ext uri="{FF2B5EF4-FFF2-40B4-BE49-F238E27FC236}">
                <a16:creationId xmlns:a16="http://schemas.microsoft.com/office/drawing/2014/main" id="{7F37A856-502A-326E-B5D8-FB2E91703150}"/>
              </a:ext>
            </a:extLst>
          </p:cNvPr>
          <p:cNvSpPr>
            <a:spLocks noGrp="1"/>
          </p:cNvSpPr>
          <p:nvPr>
            <p:ph type="sldNum" sz="quarter" idx="5"/>
          </p:nvPr>
        </p:nvSpPr>
        <p:spPr/>
        <p:txBody>
          <a:bodyPr/>
          <a:lstStyle/>
          <a:p>
            <a:fld id="{60959C74-FA80-4FA8-AB83-8CD685B258F0}" type="slidenum">
              <a:rPr lang="en-US" smtClean="0"/>
              <a:t>3</a:t>
            </a:fld>
            <a:endParaRPr lang="en-US"/>
          </a:p>
        </p:txBody>
      </p:sp>
    </p:spTree>
    <p:extLst>
      <p:ext uri="{BB962C8B-B14F-4D97-AF65-F5344CB8AC3E}">
        <p14:creationId xmlns:p14="http://schemas.microsoft.com/office/powerpoint/2010/main" val="18182123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B452C-FD64-9A44-63C6-27181B8776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D81339-8E5B-B1DB-9E37-8F30CE97A8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5ACD75-B27D-988E-3B62-F79AB619912C}"/>
              </a:ext>
            </a:extLst>
          </p:cNvPr>
          <p:cNvSpPr>
            <a:spLocks noGrp="1"/>
          </p:cNvSpPr>
          <p:nvPr>
            <p:ph type="body" idx="1"/>
          </p:nvPr>
        </p:nvSpPr>
        <p:spPr/>
        <p:txBody>
          <a:bodyPr/>
          <a:lstStyle/>
          <a:p>
            <a:r>
              <a:rPr lang="en-US" b="1" dirty="0" err="1"/>
              <a:t>userID</a:t>
            </a:r>
            <a:r>
              <a:rPr lang="en-US" dirty="0"/>
              <a:t>: This refers to that which is unique for every user. The value is an INT with AUTOINCREMENT to ensure that every user has their own unique key. This is useful for the database indexing and identifying joinable relationships with others. In this instance, to tables like Enrollment and Profile.</a:t>
            </a:r>
          </a:p>
          <a:p>
            <a:endParaRPr lang="en-US" dirty="0"/>
          </a:p>
          <a:p>
            <a:r>
              <a:rPr lang="en-US" b="1" dirty="0"/>
              <a:t>Personal Information</a:t>
            </a:r>
            <a:r>
              <a:rPr lang="en-US" dirty="0"/>
              <a:t>: </a:t>
            </a:r>
            <a:r>
              <a:rPr lang="en-US" dirty="0" err="1"/>
              <a:t>firstName</a:t>
            </a:r>
            <a:r>
              <a:rPr lang="en-US" dirty="0"/>
              <a:t>, </a:t>
            </a:r>
            <a:r>
              <a:rPr lang="en-US" dirty="0" err="1"/>
              <a:t>lastName</a:t>
            </a:r>
            <a:r>
              <a:rPr lang="en-US" dirty="0"/>
              <a:t>, </a:t>
            </a:r>
            <a:r>
              <a:rPr lang="en-US" dirty="0" err="1"/>
              <a:t>emailAddress</a:t>
            </a:r>
            <a:r>
              <a:rPr lang="en-US" dirty="0"/>
              <a:t> are all VARCHAR with a maximum length. These fields are nullable so there is some flexibility when using during account creation or doing partial registration.</a:t>
            </a:r>
          </a:p>
          <a:p>
            <a:endParaRPr lang="en-US" dirty="0"/>
          </a:p>
          <a:p>
            <a:r>
              <a:rPr lang="en-US" b="1" dirty="0"/>
              <a:t>Password &amp; Security</a:t>
            </a:r>
            <a:r>
              <a:rPr lang="en-US" dirty="0"/>
              <a:t>: password is a VARCHAR(255). This allows it to store hashed values, in order to use secure hashing algorithms (like </a:t>
            </a:r>
            <a:r>
              <a:rPr lang="en-US" dirty="0" err="1"/>
              <a:t>bcrypt</a:t>
            </a:r>
            <a:r>
              <a:rPr lang="en-US" dirty="0"/>
              <a:t>).</a:t>
            </a:r>
          </a:p>
          <a:p>
            <a:endParaRPr lang="en-US" dirty="0"/>
          </a:p>
        </p:txBody>
      </p:sp>
      <p:sp>
        <p:nvSpPr>
          <p:cNvPr id="4" name="Slide Number Placeholder 3">
            <a:extLst>
              <a:ext uri="{FF2B5EF4-FFF2-40B4-BE49-F238E27FC236}">
                <a16:creationId xmlns:a16="http://schemas.microsoft.com/office/drawing/2014/main" id="{2F5983B3-C571-8F4C-83E0-CF8C0EF30E80}"/>
              </a:ext>
            </a:extLst>
          </p:cNvPr>
          <p:cNvSpPr>
            <a:spLocks noGrp="1"/>
          </p:cNvSpPr>
          <p:nvPr>
            <p:ph type="sldNum" sz="quarter" idx="5"/>
          </p:nvPr>
        </p:nvSpPr>
        <p:spPr/>
        <p:txBody>
          <a:bodyPr/>
          <a:lstStyle/>
          <a:p>
            <a:fld id="{60959C74-FA80-4FA8-AB83-8CD685B258F0}" type="slidenum">
              <a:rPr lang="en-US" smtClean="0"/>
              <a:t>4</a:t>
            </a:fld>
            <a:endParaRPr lang="en-US"/>
          </a:p>
        </p:txBody>
      </p:sp>
    </p:spTree>
    <p:extLst>
      <p:ext uri="{BB962C8B-B14F-4D97-AF65-F5344CB8AC3E}">
        <p14:creationId xmlns:p14="http://schemas.microsoft.com/office/powerpoint/2010/main" val="974726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5C4E0-EF2C-FCEA-2660-B8DD8C5213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E7D3F5-0113-FBFC-789A-701191AC8E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4E3442A-0F63-C4F5-EFE9-8F0F5523BD50}"/>
              </a:ext>
            </a:extLst>
          </p:cNvPr>
          <p:cNvSpPr>
            <a:spLocks noGrp="1"/>
          </p:cNvSpPr>
          <p:nvPr>
            <p:ph type="body" idx="1"/>
          </p:nvPr>
        </p:nvSpPr>
        <p:spPr/>
        <p:txBody>
          <a:bodyPr/>
          <a:lstStyle/>
          <a:p>
            <a:r>
              <a:rPr lang="en-US" b="1" dirty="0"/>
              <a:t>Primary Key: </a:t>
            </a:r>
            <a:r>
              <a:rPr lang="en-US" dirty="0" err="1"/>
              <a:t>waitlistID</a:t>
            </a:r>
            <a:r>
              <a:rPr lang="en-US" dirty="0"/>
              <a:t> is the primary key, set to AUTOINCREMENT and an INT, guaranteeing unique identification to each waitlist entry. Having a unique identifier for every waitlist entry will allow a fast visualization of where users are in the process of being waitlisted and prioritizing lists on a unique basis.</a:t>
            </a:r>
          </a:p>
          <a:p>
            <a:endParaRPr lang="en-US" dirty="0"/>
          </a:p>
          <a:p>
            <a:r>
              <a:rPr lang="en-US" b="1" dirty="0"/>
              <a:t>Foreign Keys</a:t>
            </a:r>
            <a:r>
              <a:rPr lang="en-US" dirty="0"/>
              <a:t>: </a:t>
            </a:r>
            <a:r>
              <a:rPr lang="en-US" dirty="0" err="1"/>
              <a:t>userID</a:t>
            </a:r>
            <a:r>
              <a:rPr lang="en-US" dirty="0"/>
              <a:t> and </a:t>
            </a:r>
            <a:r>
              <a:rPr lang="en-US" dirty="0" err="1"/>
              <a:t>courseID</a:t>
            </a:r>
            <a:r>
              <a:rPr lang="en-US" dirty="0"/>
              <a:t> are both INT fields that refer to both the respective user and course tables. These relationships will allow the system to reference waitlisted users to each course once there is an available position and facilitate enrollment.</a:t>
            </a:r>
          </a:p>
          <a:p>
            <a:endParaRPr lang="en-US" dirty="0"/>
          </a:p>
        </p:txBody>
      </p:sp>
      <p:sp>
        <p:nvSpPr>
          <p:cNvPr id="4" name="Slide Number Placeholder 3">
            <a:extLst>
              <a:ext uri="{FF2B5EF4-FFF2-40B4-BE49-F238E27FC236}">
                <a16:creationId xmlns:a16="http://schemas.microsoft.com/office/drawing/2014/main" id="{BF49D55E-E627-F9D1-55EF-1C6F6F4F2A1A}"/>
              </a:ext>
            </a:extLst>
          </p:cNvPr>
          <p:cNvSpPr>
            <a:spLocks noGrp="1"/>
          </p:cNvSpPr>
          <p:nvPr>
            <p:ph type="sldNum" sz="quarter" idx="5"/>
          </p:nvPr>
        </p:nvSpPr>
        <p:spPr/>
        <p:txBody>
          <a:bodyPr/>
          <a:lstStyle/>
          <a:p>
            <a:fld id="{60959C74-FA80-4FA8-AB83-8CD685B258F0}" type="slidenum">
              <a:rPr lang="en-US" smtClean="0"/>
              <a:t>5</a:t>
            </a:fld>
            <a:endParaRPr lang="en-US"/>
          </a:p>
        </p:txBody>
      </p:sp>
    </p:spTree>
    <p:extLst>
      <p:ext uri="{BB962C8B-B14F-4D97-AF65-F5344CB8AC3E}">
        <p14:creationId xmlns:p14="http://schemas.microsoft.com/office/powerpoint/2010/main" val="3976220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5B51B-0C75-D924-5EBB-04F2468AEC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AF95A3-C457-169A-0228-5BABD4BE04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379320A-773B-547D-9E15-E66B828D9FD9}"/>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85FD46F5-7D4A-E87C-6EC0-A1759DFCFB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CAF6C1-35BB-25BA-0B7B-F9DF4C12A40A}"/>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3400344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47A90-26B9-988D-C3E8-9DEE196310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DEA8D92-5719-7D58-B8BE-F8C2D5D41A4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B9D1CC-85AB-958F-1BA8-F1D323A43CCC}"/>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8A02EC3A-AB67-7C85-9829-E636EC4BCB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22AB1-AD56-C0D0-33DE-98E7F6A1CE1E}"/>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768744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1CB8D0-2E64-C6FA-3186-88A3EE63DA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03FE991-DEC1-DE7F-5D96-A91F122699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06347-B641-98BF-50F2-2AF26B282C38}"/>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53E5AF26-0C6D-432D-C117-6CC9E5BF08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A00C17-7538-ADA4-B148-250375D03793}"/>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839677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FD0EA-EEA3-D42D-4B89-F9335E7E8E4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6C36F4-36EF-0FBE-F0CB-584C9425980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E06344F-F060-62FB-E245-F4056872D79E}"/>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AC7ADD17-4E25-3D94-675F-88093B02F7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6A3D9C-EA45-A924-396E-3E6BF21323C6}"/>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719735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90FE-A73A-C137-841F-91D678E2B7B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8F352F6-A764-E26C-2216-9EF899DFB3F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45C81B6-FE77-6476-86EB-B070405E8BB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673361E0-DE2F-31A6-BA55-248AA97DFB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34C54D-2BD6-8A22-CDB4-96F80163FBA1}"/>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291802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06902-8242-6AAC-45A3-69FB9CC5BF1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8A2E27-10A5-D961-405D-4C852C125A2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0F2848-0BE1-C102-8AB0-A203C5C95D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F69B50-C2F1-2D93-99C1-515CADE46B2D}"/>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38B86382-34F5-2F1A-C7B5-64EB0DA50B2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AD215C-CB52-CC77-4E70-4AA0647EDFD5}"/>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285314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940D8-C5BE-51CF-E4CA-040DFC502D9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7185318-576A-F493-FCD2-080A49E833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907650E-79CE-5EAE-E8DA-8AF9C50642D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1ABE91-627C-34A4-B714-8C7DFDC764F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046FB6-5B5F-284C-D19C-0DF3C9B0AC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0BFA64C-C150-315B-386D-1DB3B63FBB4C}"/>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8" name="Footer Placeholder 7">
            <a:extLst>
              <a:ext uri="{FF2B5EF4-FFF2-40B4-BE49-F238E27FC236}">
                <a16:creationId xmlns:a16="http://schemas.microsoft.com/office/drawing/2014/main" id="{4F3A84D6-AE26-0E4D-D80D-63ACBE15EF9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8067F-3979-D551-24A6-D99006439C11}"/>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814091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B2D91-ED43-F3CF-66EA-6BAD88F75C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21A7F64-5AA5-84CC-AD63-2C22D8ABCBE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4" name="Footer Placeholder 3">
            <a:extLst>
              <a:ext uri="{FF2B5EF4-FFF2-40B4-BE49-F238E27FC236}">
                <a16:creationId xmlns:a16="http://schemas.microsoft.com/office/drawing/2014/main" id="{D36C9B3D-38E9-E73A-BE5E-F7FB5927DD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57B0736-ACC9-962A-A9C2-786185E9850A}"/>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33691206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EAB3E8-F003-B5F4-E75C-D0332CC47E40}"/>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3" name="Footer Placeholder 2">
            <a:extLst>
              <a:ext uri="{FF2B5EF4-FFF2-40B4-BE49-F238E27FC236}">
                <a16:creationId xmlns:a16="http://schemas.microsoft.com/office/drawing/2014/main" id="{E9D41890-8742-CA95-31EB-DCAE45988A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1E5316-ED92-8D3F-2416-3010F6058AD5}"/>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14887146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1065C-E9D8-A725-CE2F-321EF3589C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8E20C38-F365-F28D-38DA-E9B3640DEB1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FC65E4F-A5B1-D2FE-A873-F5890489AD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4EEF7A6-1CF0-BC86-0289-54471820984F}"/>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081F15F8-2623-948B-8981-DA7E714447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8C04AE-6E6F-50D2-1142-6BB69DA56147}"/>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40134462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1C08-8142-6E25-0156-263F95A74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F5A928A-EB39-E282-C620-206591115D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A78728-F659-F367-14F8-03C3FD5152A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4CFACF-CFED-779E-36B3-F72844D5F5A7}"/>
              </a:ext>
            </a:extLst>
          </p:cNvPr>
          <p:cNvSpPr>
            <a:spLocks noGrp="1"/>
          </p:cNvSpPr>
          <p:nvPr>
            <p:ph type="dt" sz="half" idx="10"/>
          </p:nvPr>
        </p:nvSpPr>
        <p:spPr/>
        <p:txBody>
          <a:bodyPr/>
          <a:lstStyle/>
          <a:p>
            <a:fld id="{6251428D-9479-4234-A15F-A112099236B9}" type="datetimeFigureOut">
              <a:rPr lang="en-US" smtClean="0"/>
              <a:t>9/3/2025</a:t>
            </a:fld>
            <a:endParaRPr lang="en-US"/>
          </a:p>
        </p:txBody>
      </p:sp>
      <p:sp>
        <p:nvSpPr>
          <p:cNvPr id="6" name="Footer Placeholder 5">
            <a:extLst>
              <a:ext uri="{FF2B5EF4-FFF2-40B4-BE49-F238E27FC236}">
                <a16:creationId xmlns:a16="http://schemas.microsoft.com/office/drawing/2014/main" id="{A7D80F68-5CB6-7889-A289-1F0C9ABBFB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309608A-AD87-7AC7-0833-A42055A8CC6E}"/>
              </a:ext>
            </a:extLst>
          </p:cNvPr>
          <p:cNvSpPr>
            <a:spLocks noGrp="1"/>
          </p:cNvSpPr>
          <p:nvPr>
            <p:ph type="sldNum" sz="quarter" idx="12"/>
          </p:nvPr>
        </p:nvSpPr>
        <p:spPr/>
        <p:txBody>
          <a:bodyPr/>
          <a:lstStyle/>
          <a:p>
            <a:fld id="{E342D8B1-2EEA-4276-A75C-F463BF31087B}" type="slidenum">
              <a:rPr lang="en-US" smtClean="0"/>
              <a:t>‹#›</a:t>
            </a:fld>
            <a:endParaRPr lang="en-US"/>
          </a:p>
        </p:txBody>
      </p:sp>
    </p:spTree>
    <p:extLst>
      <p:ext uri="{BB962C8B-B14F-4D97-AF65-F5344CB8AC3E}">
        <p14:creationId xmlns:p14="http://schemas.microsoft.com/office/powerpoint/2010/main" val="40793669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C9F20F-C23E-B3AD-2DD6-1AD8A2EF276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E843E60-EA48-C3CC-6302-BF941A1737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561436-F69A-F854-645D-25D48AB914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251428D-9479-4234-A15F-A112099236B9}" type="datetimeFigureOut">
              <a:rPr lang="en-US" smtClean="0"/>
              <a:t>9/3/2025</a:t>
            </a:fld>
            <a:endParaRPr lang="en-US"/>
          </a:p>
        </p:txBody>
      </p:sp>
      <p:sp>
        <p:nvSpPr>
          <p:cNvPr id="5" name="Footer Placeholder 4">
            <a:extLst>
              <a:ext uri="{FF2B5EF4-FFF2-40B4-BE49-F238E27FC236}">
                <a16:creationId xmlns:a16="http://schemas.microsoft.com/office/drawing/2014/main" id="{ED611C62-FAE4-F460-F0D3-4E4C713C9D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23FCB87-B874-59DE-D7C4-8016C517E4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342D8B1-2EEA-4276-A75C-F463BF31087B}" type="slidenum">
              <a:rPr lang="en-US" smtClean="0"/>
              <a:t>‹#›</a:t>
            </a:fld>
            <a:endParaRPr lang="en-US"/>
          </a:p>
        </p:txBody>
      </p:sp>
    </p:spTree>
    <p:extLst>
      <p:ext uri="{BB962C8B-B14F-4D97-AF65-F5344CB8AC3E}">
        <p14:creationId xmlns:p14="http://schemas.microsoft.com/office/powerpoint/2010/main" val="68103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png"/><Relationship Id="rId7" Type="http://schemas.openxmlformats.org/officeDocument/2006/relationships/diagramColors" Target="../diagrams/colors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3.png"/><Relationship Id="rId7" Type="http://schemas.openxmlformats.org/officeDocument/2006/relationships/diagramColors" Target="../diagrams/colors3.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5.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png"/><Relationship Id="rId7" Type="http://schemas.openxmlformats.org/officeDocument/2006/relationships/diagramColors" Target="../diagrams/colors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547F-66D5-05FE-4997-6DE57C0319DF}"/>
              </a:ext>
            </a:extLst>
          </p:cNvPr>
          <p:cNvSpPr>
            <a:spLocks noGrp="1"/>
          </p:cNvSpPr>
          <p:nvPr>
            <p:ph type="ctrTitle"/>
          </p:nvPr>
        </p:nvSpPr>
        <p:spPr>
          <a:xfrm>
            <a:off x="1524000" y="1122363"/>
            <a:ext cx="9421504" cy="5319380"/>
          </a:xfrm>
        </p:spPr>
        <p:txBody>
          <a:bodyPr>
            <a:normAutofit/>
          </a:bodyPr>
          <a:lstStyle/>
          <a:p>
            <a:pPr>
              <a:lnSpc>
                <a:spcPct val="200000"/>
              </a:lnSpc>
            </a:pPr>
            <a:r>
              <a:rPr lang="en-US" sz="2400" b="1" dirty="0">
                <a:latin typeface="Times New Roman" panose="02020603050405020304" pitchFamily="18" charset="0"/>
                <a:cs typeface="Times New Roman" panose="02020603050405020304" pitchFamily="18" charset="0"/>
              </a:rPr>
              <a:t>Online Enrollment Tables</a:t>
            </a:r>
            <a:br>
              <a:rPr lang="en-US" sz="2400" b="1"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Reginald Tremor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The University of Arizona Global Campus</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CST 499: Capstone for Computer Software Technology</a:t>
            </a:r>
            <a:br>
              <a:rPr lang="en-US" sz="2400" dirty="0">
                <a:latin typeface="Times New Roman" panose="02020603050405020304" pitchFamily="18" charset="0"/>
                <a:cs typeface="Times New Roman" panose="02020603050405020304" pitchFamily="18" charset="0"/>
              </a:rPr>
            </a:br>
            <a:r>
              <a:rPr lang="en-US" sz="2400" dirty="0" err="1">
                <a:latin typeface="Times New Roman" panose="02020603050405020304" pitchFamily="18" charset="0"/>
                <a:cs typeface="Times New Roman" panose="02020603050405020304" pitchFamily="18" charset="0"/>
              </a:rPr>
              <a:t>Charmelia</a:t>
            </a:r>
            <a:r>
              <a:rPr lang="en-US" sz="2400" dirty="0">
                <a:latin typeface="Times New Roman" panose="02020603050405020304" pitchFamily="18" charset="0"/>
                <a:cs typeface="Times New Roman" panose="02020603050405020304" pitchFamily="18" charset="0"/>
              </a:rPr>
              <a:t> Butler</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September 3, 2025 </a:t>
            </a:r>
            <a:br>
              <a:rPr lang="en-US" sz="2400" dirty="0">
                <a:latin typeface="Times New Roman" panose="02020603050405020304" pitchFamily="18" charset="0"/>
                <a:cs typeface="Times New Roman" panose="02020603050405020304" pitchFamily="18" charset="0"/>
              </a:rPr>
            </a:br>
            <a:endParaRPr lang="en-US" sz="2400" dirty="0"/>
          </a:p>
        </p:txBody>
      </p:sp>
    </p:spTree>
    <p:extLst>
      <p:ext uri="{BB962C8B-B14F-4D97-AF65-F5344CB8AC3E}">
        <p14:creationId xmlns:p14="http://schemas.microsoft.com/office/powerpoint/2010/main" val="1519200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C6551-2BD6-C875-6BA0-CEBC63C257D0}"/>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Courses Table</a:t>
            </a:r>
          </a:p>
        </p:txBody>
      </p:sp>
      <p:pic>
        <p:nvPicPr>
          <p:cNvPr id="5" name="Picture 4">
            <a:extLst>
              <a:ext uri="{FF2B5EF4-FFF2-40B4-BE49-F238E27FC236}">
                <a16:creationId xmlns:a16="http://schemas.microsoft.com/office/drawing/2014/main" id="{A2C7D8F9-057C-86C0-D142-FE7E07C35231}"/>
              </a:ext>
            </a:extLst>
          </p:cNvPr>
          <p:cNvPicPr>
            <a:picLocks noChangeAspect="1"/>
          </p:cNvPicPr>
          <p:nvPr/>
        </p:nvPicPr>
        <p:blipFill>
          <a:blip r:embed="rId3"/>
          <a:stretch>
            <a:fillRect/>
          </a:stretch>
        </p:blipFill>
        <p:spPr>
          <a:xfrm>
            <a:off x="199202" y="3835680"/>
            <a:ext cx="11793596" cy="2896004"/>
          </a:xfrm>
          <a:prstGeom prst="rect">
            <a:avLst/>
          </a:prstGeom>
        </p:spPr>
      </p:pic>
      <p:sp>
        <p:nvSpPr>
          <p:cNvPr id="7" name="TextBox 6">
            <a:extLst>
              <a:ext uri="{FF2B5EF4-FFF2-40B4-BE49-F238E27FC236}">
                <a16:creationId xmlns:a16="http://schemas.microsoft.com/office/drawing/2014/main" id="{2EC1AA44-0ED0-790C-F987-65AFBC0E2410}"/>
              </a:ext>
            </a:extLst>
          </p:cNvPr>
          <p:cNvSpPr txBox="1"/>
          <p:nvPr/>
        </p:nvSpPr>
        <p:spPr>
          <a:xfrm>
            <a:off x="519954" y="1452280"/>
            <a:ext cx="5127812"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Designed to manage course including course title, trimester, capacity and how many students have enrolled</a:t>
            </a:r>
          </a:p>
        </p:txBody>
      </p:sp>
      <p:graphicFrame>
        <p:nvGraphicFramePr>
          <p:cNvPr id="8" name="TextBox 5">
            <a:extLst>
              <a:ext uri="{FF2B5EF4-FFF2-40B4-BE49-F238E27FC236}">
                <a16:creationId xmlns:a16="http://schemas.microsoft.com/office/drawing/2014/main" id="{E5884717-188E-C5F9-0C95-695A90B045C1}"/>
              </a:ext>
            </a:extLst>
          </p:cNvPr>
          <p:cNvGraphicFramePr/>
          <p:nvPr>
            <p:extLst>
              <p:ext uri="{D42A27DB-BD31-4B8C-83A1-F6EECF244321}">
                <p14:modId xmlns:p14="http://schemas.microsoft.com/office/powerpoint/2010/main" val="3254812223"/>
              </p:ext>
            </p:extLst>
          </p:nvPr>
        </p:nvGraphicFramePr>
        <p:xfrm>
          <a:off x="7010400" y="502783"/>
          <a:ext cx="4428565" cy="3332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427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04F20C-7868-1842-B0CA-7378D29AA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23FF2-9A4F-80D9-A709-30B8039D23DD}"/>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Enrollment Table</a:t>
            </a:r>
          </a:p>
        </p:txBody>
      </p:sp>
      <p:pic>
        <p:nvPicPr>
          <p:cNvPr id="4" name="Picture 3">
            <a:extLst>
              <a:ext uri="{FF2B5EF4-FFF2-40B4-BE49-F238E27FC236}">
                <a16:creationId xmlns:a16="http://schemas.microsoft.com/office/drawing/2014/main" id="{C28E5D42-CCDC-5016-4E6C-B3DF562A5859}"/>
              </a:ext>
            </a:extLst>
          </p:cNvPr>
          <p:cNvPicPr>
            <a:picLocks noChangeAspect="1"/>
          </p:cNvPicPr>
          <p:nvPr/>
        </p:nvPicPr>
        <p:blipFill>
          <a:blip r:embed="rId3"/>
          <a:stretch>
            <a:fillRect/>
          </a:stretch>
        </p:blipFill>
        <p:spPr>
          <a:xfrm>
            <a:off x="304348" y="3835680"/>
            <a:ext cx="11475276" cy="2476846"/>
          </a:xfrm>
          <a:prstGeom prst="rect">
            <a:avLst/>
          </a:prstGeom>
        </p:spPr>
      </p:pic>
      <p:sp>
        <p:nvSpPr>
          <p:cNvPr id="7" name="TextBox 6">
            <a:extLst>
              <a:ext uri="{FF2B5EF4-FFF2-40B4-BE49-F238E27FC236}">
                <a16:creationId xmlns:a16="http://schemas.microsoft.com/office/drawing/2014/main" id="{1149B189-AA90-30D8-9DD7-41AFB1737E55}"/>
              </a:ext>
            </a:extLst>
          </p:cNvPr>
          <p:cNvSpPr txBox="1"/>
          <p:nvPr/>
        </p:nvSpPr>
        <p:spPr>
          <a:xfrm>
            <a:off x="519954" y="1452280"/>
            <a:ext cx="4310047" cy="92333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Designed to manage enrollment of users to courses, including user and course ID and date added</a:t>
            </a:r>
          </a:p>
        </p:txBody>
      </p:sp>
      <p:graphicFrame>
        <p:nvGraphicFramePr>
          <p:cNvPr id="8" name="TextBox 5">
            <a:extLst>
              <a:ext uri="{FF2B5EF4-FFF2-40B4-BE49-F238E27FC236}">
                <a16:creationId xmlns:a16="http://schemas.microsoft.com/office/drawing/2014/main" id="{AA16C0E7-3B9C-AD37-7A13-BCC87D2F932A}"/>
              </a:ext>
            </a:extLst>
          </p:cNvPr>
          <p:cNvGraphicFramePr/>
          <p:nvPr>
            <p:extLst>
              <p:ext uri="{D42A27DB-BD31-4B8C-83A1-F6EECF244321}">
                <p14:modId xmlns:p14="http://schemas.microsoft.com/office/powerpoint/2010/main" val="2562819151"/>
              </p:ext>
            </p:extLst>
          </p:nvPr>
        </p:nvGraphicFramePr>
        <p:xfrm>
          <a:off x="7362000" y="251952"/>
          <a:ext cx="4525651" cy="358372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711933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8C8A-F0A6-42B9-FB18-EAFBACD7C7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04B84-C3C1-21DD-E93D-C6507D95F050}"/>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Users Table</a:t>
            </a:r>
          </a:p>
        </p:txBody>
      </p:sp>
      <p:pic>
        <p:nvPicPr>
          <p:cNvPr id="5" name="Picture 4">
            <a:extLst>
              <a:ext uri="{FF2B5EF4-FFF2-40B4-BE49-F238E27FC236}">
                <a16:creationId xmlns:a16="http://schemas.microsoft.com/office/drawing/2014/main" id="{22DF743F-55D2-880D-47DE-FE4E93DF4371}"/>
              </a:ext>
            </a:extLst>
          </p:cNvPr>
          <p:cNvPicPr>
            <a:picLocks noChangeAspect="1"/>
          </p:cNvPicPr>
          <p:nvPr/>
        </p:nvPicPr>
        <p:blipFill>
          <a:blip r:embed="rId3"/>
          <a:stretch>
            <a:fillRect/>
          </a:stretch>
        </p:blipFill>
        <p:spPr>
          <a:xfrm>
            <a:off x="212707" y="3429000"/>
            <a:ext cx="11631648" cy="3238952"/>
          </a:xfrm>
          <a:prstGeom prst="rect">
            <a:avLst/>
          </a:prstGeom>
        </p:spPr>
      </p:pic>
      <p:sp>
        <p:nvSpPr>
          <p:cNvPr id="7" name="TextBox 6">
            <a:extLst>
              <a:ext uri="{FF2B5EF4-FFF2-40B4-BE49-F238E27FC236}">
                <a16:creationId xmlns:a16="http://schemas.microsoft.com/office/drawing/2014/main" id="{CCAB1E89-B257-1658-57E1-CF81738335D3}"/>
              </a:ext>
            </a:extLst>
          </p:cNvPr>
          <p:cNvSpPr txBox="1"/>
          <p:nvPr/>
        </p:nvSpPr>
        <p:spPr>
          <a:xfrm>
            <a:off x="519953" y="1452281"/>
            <a:ext cx="598842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Designed to manage user data, including names, email addresses, account creation date etc.</a:t>
            </a:r>
          </a:p>
        </p:txBody>
      </p:sp>
      <p:graphicFrame>
        <p:nvGraphicFramePr>
          <p:cNvPr id="8" name="TextBox 5">
            <a:extLst>
              <a:ext uri="{FF2B5EF4-FFF2-40B4-BE49-F238E27FC236}">
                <a16:creationId xmlns:a16="http://schemas.microsoft.com/office/drawing/2014/main" id="{285F96C0-54DD-1D43-F589-637E824840AE}"/>
              </a:ext>
            </a:extLst>
          </p:cNvPr>
          <p:cNvGraphicFramePr/>
          <p:nvPr>
            <p:extLst>
              <p:ext uri="{D42A27DB-BD31-4B8C-83A1-F6EECF244321}">
                <p14:modId xmlns:p14="http://schemas.microsoft.com/office/powerpoint/2010/main" val="2346603898"/>
              </p:ext>
            </p:extLst>
          </p:nvPr>
        </p:nvGraphicFramePr>
        <p:xfrm>
          <a:off x="7362001" y="251952"/>
          <a:ext cx="4482354" cy="317704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791113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3283E-1F66-6676-BF9A-62CB5A472D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524A2-4161-D8EB-FB97-249AECBB3FE9}"/>
              </a:ext>
            </a:extLst>
          </p:cNvPr>
          <p:cNvSpPr>
            <a:spLocks noGrp="1"/>
          </p:cNvSpPr>
          <p:nvPr>
            <p:ph type="title"/>
          </p:nvPr>
        </p:nvSpPr>
        <p:spPr>
          <a:xfrm>
            <a:off x="199202" y="0"/>
            <a:ext cx="10515600" cy="1325563"/>
          </a:xfrm>
        </p:spPr>
        <p:txBody>
          <a:bodyPr/>
          <a:lstStyle/>
          <a:p>
            <a:r>
              <a:rPr lang="en-US" dirty="0">
                <a:latin typeface="Times New Roman" panose="02020603050405020304" pitchFamily="18" charset="0"/>
                <a:cs typeface="Times New Roman" panose="02020603050405020304" pitchFamily="18" charset="0"/>
              </a:rPr>
              <a:t>Waitlist Table</a:t>
            </a:r>
          </a:p>
        </p:txBody>
      </p:sp>
      <p:pic>
        <p:nvPicPr>
          <p:cNvPr id="4" name="Picture 3">
            <a:extLst>
              <a:ext uri="{FF2B5EF4-FFF2-40B4-BE49-F238E27FC236}">
                <a16:creationId xmlns:a16="http://schemas.microsoft.com/office/drawing/2014/main" id="{79A9BB3D-91D9-59A9-D5A0-3C053C902AAE}"/>
              </a:ext>
            </a:extLst>
          </p:cNvPr>
          <p:cNvPicPr>
            <a:picLocks noChangeAspect="1"/>
          </p:cNvPicPr>
          <p:nvPr/>
        </p:nvPicPr>
        <p:blipFill>
          <a:blip r:embed="rId3"/>
          <a:stretch>
            <a:fillRect/>
          </a:stretch>
        </p:blipFill>
        <p:spPr>
          <a:xfrm>
            <a:off x="336599" y="3995678"/>
            <a:ext cx="11281659" cy="2410161"/>
          </a:xfrm>
          <a:prstGeom prst="rect">
            <a:avLst/>
          </a:prstGeom>
        </p:spPr>
      </p:pic>
      <p:sp>
        <p:nvSpPr>
          <p:cNvPr id="7" name="TextBox 6">
            <a:extLst>
              <a:ext uri="{FF2B5EF4-FFF2-40B4-BE49-F238E27FC236}">
                <a16:creationId xmlns:a16="http://schemas.microsoft.com/office/drawing/2014/main" id="{051C6563-716A-170F-7035-C687EF940F35}"/>
              </a:ext>
            </a:extLst>
          </p:cNvPr>
          <p:cNvSpPr txBox="1"/>
          <p:nvPr/>
        </p:nvSpPr>
        <p:spPr>
          <a:xfrm>
            <a:off x="519953" y="1452282"/>
            <a:ext cx="6006353" cy="64633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Designed to manage waitlist for courses, including user and course ID and date added to waitlist</a:t>
            </a:r>
          </a:p>
        </p:txBody>
      </p:sp>
      <p:graphicFrame>
        <p:nvGraphicFramePr>
          <p:cNvPr id="9" name="TextBox 5">
            <a:extLst>
              <a:ext uri="{FF2B5EF4-FFF2-40B4-BE49-F238E27FC236}">
                <a16:creationId xmlns:a16="http://schemas.microsoft.com/office/drawing/2014/main" id="{956C6F87-EC64-CF2A-C008-199DD3F3B137}"/>
              </a:ext>
            </a:extLst>
          </p:cNvPr>
          <p:cNvGraphicFramePr/>
          <p:nvPr>
            <p:extLst>
              <p:ext uri="{D42A27DB-BD31-4B8C-83A1-F6EECF244321}">
                <p14:modId xmlns:p14="http://schemas.microsoft.com/office/powerpoint/2010/main" val="2139217986"/>
              </p:ext>
            </p:extLst>
          </p:nvPr>
        </p:nvGraphicFramePr>
        <p:xfrm>
          <a:off x="7243482" y="662781"/>
          <a:ext cx="4428565" cy="333289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63413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TotalTime>
  <Words>748</Words>
  <Application>Microsoft Office PowerPoint</Application>
  <PresentationFormat>Widescreen</PresentationFormat>
  <Paragraphs>65</Paragraphs>
  <Slides>5</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Aptos</vt:lpstr>
      <vt:lpstr>Aptos Display</vt:lpstr>
      <vt:lpstr>Arial</vt:lpstr>
      <vt:lpstr>Times New Roman</vt:lpstr>
      <vt:lpstr>Office Theme</vt:lpstr>
      <vt:lpstr>Online Enrollment Tables Reginald Tremor The University of Arizona Global Campus CST 499: Capstone for Computer Software Technology Charmelia Butler September 3, 2025  </vt:lpstr>
      <vt:lpstr>Courses Table</vt:lpstr>
      <vt:lpstr>Enrollment Table</vt:lpstr>
      <vt:lpstr>Users Table</vt:lpstr>
      <vt:lpstr>Waitlist Table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Chynna Andeola</dc:creator>
  <cp:lastModifiedBy>Chynna Andeola</cp:lastModifiedBy>
  <cp:revision>1</cp:revision>
  <dcterms:created xsi:type="dcterms:W3CDTF">2025-08-31T01:09:33Z</dcterms:created>
  <dcterms:modified xsi:type="dcterms:W3CDTF">2025-09-04T01:52:42Z</dcterms:modified>
</cp:coreProperties>
</file>