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3" r:id="rId5"/>
    <p:sldId id="265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6A477-589F-4098-97F5-D88228015BB8}" v="49" dt="2025-09-04T01:55:38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91" autoAdjust="0"/>
  </p:normalViewPr>
  <p:slideViewPr>
    <p:cSldViewPr snapToGrid="0">
      <p:cViewPr varScale="1">
        <p:scale>
          <a:sx n="61" d="100"/>
          <a:sy n="61" d="100"/>
        </p:scale>
        <p:origin x="240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ynna Andeola" userId="4ed0dd46f6e474b0" providerId="LiveId" clId="{C0C6A477-589F-4098-97F5-D88228015BB8}"/>
    <pc:docChg chg="undo custSel addSld delSld modSld sldOrd">
      <pc:chgData name="Chynna Andeola" userId="4ed0dd46f6e474b0" providerId="LiveId" clId="{C0C6A477-589F-4098-97F5-D88228015BB8}" dt="2025-09-04T02:11:21.299" v="1186" actId="20577"/>
      <pc:docMkLst>
        <pc:docMk/>
      </pc:docMkLst>
      <pc:sldChg chg="addSp delSp modSp mod setBg addAnim">
        <pc:chgData name="Chynna Andeola" userId="4ed0dd46f6e474b0" providerId="LiveId" clId="{C0C6A477-589F-4098-97F5-D88228015BB8}" dt="2025-09-04T01:55:38.995" v="1120" actId="20577"/>
        <pc:sldMkLst>
          <pc:docMk/>
          <pc:sldMk cId="1519200192" sldId="256"/>
        </pc:sldMkLst>
        <pc:spChg chg="mod">
          <ac:chgData name="Chynna Andeola" userId="4ed0dd46f6e474b0" providerId="LiveId" clId="{C0C6A477-589F-4098-97F5-D88228015BB8}" dt="2025-09-04T01:55:38.995" v="1120" actId="20577"/>
          <ac:spMkLst>
            <pc:docMk/>
            <pc:sldMk cId="1519200192" sldId="256"/>
            <ac:spMk id="2" creationId="{0A3D547F-66D5-05FE-4997-6DE57C0319DF}"/>
          </ac:spMkLst>
        </pc:spChg>
        <pc:spChg chg="add del">
          <ac:chgData name="Chynna Andeola" userId="4ed0dd46f6e474b0" providerId="LiveId" clId="{C0C6A477-589F-4098-97F5-D88228015BB8}" dt="2025-09-04T01:54:48.598" v="1091" actId="26606"/>
          <ac:spMkLst>
            <pc:docMk/>
            <pc:sldMk cId="1519200192" sldId="256"/>
            <ac:spMk id="7" creationId="{4522B21E-B2B9-4C72-9A71-C87EFD137480}"/>
          </ac:spMkLst>
        </pc:spChg>
        <pc:spChg chg="add del">
          <ac:chgData name="Chynna Andeola" userId="4ed0dd46f6e474b0" providerId="LiveId" clId="{C0C6A477-589F-4098-97F5-D88228015BB8}" dt="2025-09-04T01:54:48.598" v="1091" actId="26606"/>
          <ac:spMkLst>
            <pc:docMk/>
            <pc:sldMk cId="1519200192" sldId="256"/>
            <ac:spMk id="9" creationId="{5EB7D2A2-F448-44D4-938C-DC84CBCB3B1E}"/>
          </ac:spMkLst>
        </pc:spChg>
        <pc:spChg chg="add del">
          <ac:chgData name="Chynna Andeola" userId="4ed0dd46f6e474b0" providerId="LiveId" clId="{C0C6A477-589F-4098-97F5-D88228015BB8}" dt="2025-09-04T01:54:48.598" v="1091" actId="26606"/>
          <ac:spMkLst>
            <pc:docMk/>
            <pc:sldMk cId="1519200192" sldId="256"/>
            <ac:spMk id="11" creationId="{871AEA07-1E14-44B4-8E55-64EF049CD66F}"/>
          </ac:spMkLst>
        </pc:spChg>
        <pc:spChg chg="add">
          <ac:chgData name="Chynna Andeola" userId="4ed0dd46f6e474b0" providerId="LiveId" clId="{C0C6A477-589F-4098-97F5-D88228015BB8}" dt="2025-09-04T01:54:48.598" v="1091" actId="26606"/>
          <ac:spMkLst>
            <pc:docMk/>
            <pc:sldMk cId="1519200192" sldId="256"/>
            <ac:spMk id="18" creationId="{934F1179-B481-4F9E-BCA3-AFB972070F83}"/>
          </ac:spMkLst>
        </pc:spChg>
        <pc:spChg chg="add">
          <ac:chgData name="Chynna Andeola" userId="4ed0dd46f6e474b0" providerId="LiveId" clId="{C0C6A477-589F-4098-97F5-D88228015BB8}" dt="2025-09-04T01:54:48.598" v="1091" actId="26606"/>
          <ac:spMkLst>
            <pc:docMk/>
            <pc:sldMk cId="1519200192" sldId="256"/>
            <ac:spMk id="20" creationId="{827DC2C4-B485-428A-BF4A-472D2967F47F}"/>
          </ac:spMkLst>
        </pc:spChg>
        <pc:spChg chg="add">
          <ac:chgData name="Chynna Andeola" userId="4ed0dd46f6e474b0" providerId="LiveId" clId="{C0C6A477-589F-4098-97F5-D88228015BB8}" dt="2025-09-04T01:54:48.598" v="1091" actId="26606"/>
          <ac:spMkLst>
            <pc:docMk/>
            <pc:sldMk cId="1519200192" sldId="256"/>
            <ac:spMk id="22" creationId="{EE04B5EB-F158-4507-90DD-BD23620C7CC9}"/>
          </ac:spMkLst>
        </pc:spChg>
        <pc:cxnChg chg="add del">
          <ac:chgData name="Chynna Andeola" userId="4ed0dd46f6e474b0" providerId="LiveId" clId="{C0C6A477-589F-4098-97F5-D88228015BB8}" dt="2025-09-04T01:54:48.598" v="1091" actId="26606"/>
          <ac:cxnSpMkLst>
            <pc:docMk/>
            <pc:sldMk cId="1519200192" sldId="256"/>
            <ac:cxnSpMk id="13" creationId="{F7C8EA93-3210-4C62-99E9-153C275E3A87}"/>
          </ac:cxnSpMkLst>
        </pc:cxnChg>
      </pc:sldChg>
      <pc:sldChg chg="addSp delSp modSp del mod setBg">
        <pc:chgData name="Chynna Andeola" userId="4ed0dd46f6e474b0" providerId="LiveId" clId="{C0C6A477-589F-4098-97F5-D88228015BB8}" dt="2025-08-31T02:11:10.668" v="960" actId="2696"/>
        <pc:sldMkLst>
          <pc:docMk/>
          <pc:sldMk cId="354274183" sldId="257"/>
        </pc:sldMkLst>
      </pc:sldChg>
      <pc:sldChg chg="addSp delSp modSp add del mod">
        <pc:chgData name="Chynna Andeola" userId="4ed0dd46f6e474b0" providerId="LiveId" clId="{C0C6A477-589F-4098-97F5-D88228015BB8}" dt="2025-08-31T02:10:23.410" v="954" actId="47"/>
        <pc:sldMkLst>
          <pc:docMk/>
          <pc:sldMk cId="514842799" sldId="258"/>
        </pc:sldMkLst>
      </pc:sldChg>
      <pc:sldChg chg="del">
        <pc:chgData name="Chynna Andeola" userId="4ed0dd46f6e474b0" providerId="LiveId" clId="{C0C6A477-589F-4098-97F5-D88228015BB8}" dt="2025-08-31T01:38:48.346" v="7" actId="47"/>
        <pc:sldMkLst>
          <pc:docMk/>
          <pc:sldMk cId="1711933147" sldId="258"/>
        </pc:sldMkLst>
      </pc:sldChg>
      <pc:sldChg chg="del">
        <pc:chgData name="Chynna Andeola" userId="4ed0dd46f6e474b0" providerId="LiveId" clId="{C0C6A477-589F-4098-97F5-D88228015BB8}" dt="2025-08-31T01:38:49.207" v="8" actId="47"/>
        <pc:sldMkLst>
          <pc:docMk/>
          <pc:sldMk cId="3791113953" sldId="259"/>
        </pc:sldMkLst>
      </pc:sldChg>
      <pc:sldChg chg="addSp delSp modSp add del mod">
        <pc:chgData name="Chynna Andeola" userId="4ed0dd46f6e474b0" providerId="LiveId" clId="{C0C6A477-589F-4098-97F5-D88228015BB8}" dt="2025-08-31T02:09:37.224" v="946" actId="47"/>
        <pc:sldMkLst>
          <pc:docMk/>
          <pc:sldMk cId="3933509558" sldId="259"/>
        </pc:sldMkLst>
      </pc:sldChg>
      <pc:sldChg chg="addSp delSp modSp add del mod">
        <pc:chgData name="Chynna Andeola" userId="4ed0dd46f6e474b0" providerId="LiveId" clId="{C0C6A477-589F-4098-97F5-D88228015BB8}" dt="2025-08-31T02:08:32.157" v="939" actId="47"/>
        <pc:sldMkLst>
          <pc:docMk/>
          <pc:sldMk cId="2469834374" sldId="260"/>
        </pc:sldMkLst>
      </pc:sldChg>
      <pc:sldChg chg="del">
        <pc:chgData name="Chynna Andeola" userId="4ed0dd46f6e474b0" providerId="LiveId" clId="{C0C6A477-589F-4098-97F5-D88228015BB8}" dt="2025-08-31T01:38:50.166" v="9" actId="47"/>
        <pc:sldMkLst>
          <pc:docMk/>
          <pc:sldMk cId="2563413952" sldId="260"/>
        </pc:sldMkLst>
      </pc:sldChg>
      <pc:sldChg chg="addSp delSp modSp add del mod">
        <pc:chgData name="Chynna Andeola" userId="4ed0dd46f6e474b0" providerId="LiveId" clId="{C0C6A477-589F-4098-97F5-D88228015BB8}" dt="2025-08-31T02:04:51.543" v="908" actId="2696"/>
        <pc:sldMkLst>
          <pc:docMk/>
          <pc:sldMk cId="2911774144" sldId="261"/>
        </pc:sldMkLst>
      </pc:sldChg>
      <pc:sldChg chg="addSp delSp modSp add del mod">
        <pc:chgData name="Chynna Andeola" userId="4ed0dd46f6e474b0" providerId="LiveId" clId="{C0C6A477-589F-4098-97F5-D88228015BB8}" dt="2025-09-04T01:53:59.250" v="1090" actId="255"/>
        <pc:sldMkLst>
          <pc:docMk/>
          <pc:sldMk cId="302194490" sldId="262"/>
        </pc:sldMkLst>
        <pc:spChg chg="mod">
          <ac:chgData name="Chynna Andeola" userId="4ed0dd46f6e474b0" providerId="LiveId" clId="{C0C6A477-589F-4098-97F5-D88228015BB8}" dt="2025-09-04T01:53:59.250" v="1090" actId="255"/>
          <ac:spMkLst>
            <pc:docMk/>
            <pc:sldMk cId="302194490" sldId="262"/>
            <ac:spMk id="2" creationId="{A2C3E405-DE68-00B3-9BAD-5F1ED1C1A0A1}"/>
          </ac:spMkLst>
        </pc:spChg>
      </pc:sldChg>
      <pc:sldChg chg="addSp delSp modSp add del mod ord">
        <pc:chgData name="Chynna Andeola" userId="4ed0dd46f6e474b0" providerId="LiveId" clId="{C0C6A477-589F-4098-97F5-D88228015BB8}" dt="2025-09-04T02:04:08.635" v="1149" actId="20577"/>
        <pc:sldMkLst>
          <pc:docMk/>
          <pc:sldMk cId="2996233392" sldId="263"/>
        </pc:sldMkLst>
        <pc:spChg chg="mod">
          <ac:chgData name="Chynna Andeola" userId="4ed0dd46f6e474b0" providerId="LiveId" clId="{C0C6A477-589F-4098-97F5-D88228015BB8}" dt="2025-09-04T02:04:08.635" v="1149" actId="20577"/>
          <ac:spMkLst>
            <pc:docMk/>
            <pc:sldMk cId="2996233392" sldId="263"/>
            <ac:spMk id="7" creationId="{ABB01C09-1178-AC73-CD2E-41160F486E0B}"/>
          </ac:spMkLst>
        </pc:spChg>
      </pc:sldChg>
      <pc:sldChg chg="modSp add del mod">
        <pc:chgData name="Chynna Andeola" userId="4ed0dd46f6e474b0" providerId="LiveId" clId="{C0C6A477-589F-4098-97F5-D88228015BB8}" dt="2025-09-04T02:06:35.135" v="1183" actId="20577"/>
        <pc:sldMkLst>
          <pc:docMk/>
          <pc:sldMk cId="671020997" sldId="264"/>
        </pc:sldMkLst>
        <pc:spChg chg="mod">
          <ac:chgData name="Chynna Andeola" userId="4ed0dd46f6e474b0" providerId="LiveId" clId="{C0C6A477-589F-4098-97F5-D88228015BB8}" dt="2025-09-04T02:06:35.135" v="1183" actId="20577"/>
          <ac:spMkLst>
            <pc:docMk/>
            <pc:sldMk cId="671020997" sldId="264"/>
            <ac:spMk id="7" creationId="{1ED6DD0C-AA63-E395-CF46-05FB93D165D8}"/>
          </ac:spMkLst>
        </pc:spChg>
      </pc:sldChg>
      <pc:sldChg chg="modSp add del mod">
        <pc:chgData name="Chynna Andeola" userId="4ed0dd46f6e474b0" providerId="LiveId" clId="{C0C6A477-589F-4098-97F5-D88228015BB8}" dt="2025-09-04T02:05:20.850" v="1164" actId="14100"/>
        <pc:sldMkLst>
          <pc:docMk/>
          <pc:sldMk cId="3517110388" sldId="265"/>
        </pc:sldMkLst>
        <pc:spChg chg="mod">
          <ac:chgData name="Chynna Andeola" userId="4ed0dd46f6e474b0" providerId="LiveId" clId="{C0C6A477-589F-4098-97F5-D88228015BB8}" dt="2025-09-04T02:05:20.850" v="1164" actId="14100"/>
          <ac:spMkLst>
            <pc:docMk/>
            <pc:sldMk cId="3517110388" sldId="265"/>
            <ac:spMk id="7" creationId="{665BD313-51DF-9C70-5304-C2D1A82AB582}"/>
          </ac:spMkLst>
        </pc:spChg>
      </pc:sldChg>
      <pc:sldChg chg="addSp delSp modSp add del mod ord">
        <pc:chgData name="Chynna Andeola" userId="4ed0dd46f6e474b0" providerId="LiveId" clId="{C0C6A477-589F-4098-97F5-D88228015BB8}" dt="2025-09-04T02:02:21.785" v="1123" actId="20577"/>
        <pc:sldMkLst>
          <pc:docMk/>
          <pc:sldMk cId="2226296863" sldId="266"/>
        </pc:sldMkLst>
        <pc:spChg chg="mod">
          <ac:chgData name="Chynna Andeola" userId="4ed0dd46f6e474b0" providerId="LiveId" clId="{C0C6A477-589F-4098-97F5-D88228015BB8}" dt="2025-09-04T02:02:21.785" v="1123" actId="20577"/>
          <ac:spMkLst>
            <pc:docMk/>
            <pc:sldMk cId="2226296863" sldId="266"/>
            <ac:spMk id="7" creationId="{BE1DB5DB-E450-6046-5784-928C74CEE77E}"/>
          </ac:spMkLst>
        </pc:spChg>
      </pc:sldChg>
      <pc:sldChg chg="modSp add del mod">
        <pc:chgData name="Chynna Andeola" userId="4ed0dd46f6e474b0" providerId="LiveId" clId="{C0C6A477-589F-4098-97F5-D88228015BB8}" dt="2025-09-04T02:11:21.299" v="1186" actId="20577"/>
        <pc:sldMkLst>
          <pc:docMk/>
          <pc:sldMk cId="3018380159" sldId="267"/>
        </pc:sldMkLst>
        <pc:spChg chg="mod">
          <ac:chgData name="Chynna Andeola" userId="4ed0dd46f6e474b0" providerId="LiveId" clId="{C0C6A477-589F-4098-97F5-D88228015BB8}" dt="2025-09-04T02:11:21.299" v="1186" actId="20577"/>
          <ac:spMkLst>
            <pc:docMk/>
            <pc:sldMk cId="3018380159" sldId="267"/>
            <ac:spMk id="7" creationId="{A4E72BE0-E057-7189-71F8-92F597F07C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3B5DD-210A-43CE-93D0-513E3077E81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9C74-FA80-4FA8-AB83-8CD685B2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FD79E-D47F-1CA4-FF6C-55A4F3E7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0326B5-1A09-954B-358E-7748EA1A6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83981-1146-D398-384F-3519FFB93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 landing page functions as the client-side entry point of the course enrollment system. The landing page uses anchor tags sending the user to </a:t>
            </a:r>
            <a:r>
              <a:rPr lang="en-US" dirty="0" err="1"/>
              <a:t>login.php</a:t>
            </a:r>
            <a:r>
              <a:rPr lang="en-US" dirty="0"/>
              <a:t> and </a:t>
            </a:r>
            <a:r>
              <a:rPr lang="en-US" dirty="0" err="1"/>
              <a:t>register.php</a:t>
            </a:r>
            <a:r>
              <a:rPr lang="en-US" dirty="0"/>
              <a:t> to start the authentication and registration workflows, respectively. The page has a clean layout and an easy usability pattern with access to all the backend functionality.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4C52-90C1-36CF-B876-3BEFEF2D7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59C74-FA80-4FA8-AB83-8CD685B258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79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5BB78-2F65-A3B4-0AA1-341B1B85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EE72E-D881-89C4-D8B1-50B2172FB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2E08C-0442-FA61-94D5-8549754D7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register.php</a:t>
            </a:r>
            <a:r>
              <a:rPr lang="en-US" dirty="0"/>
              <a:t> script will manage the new user registration process of form data gathering, password hashing, and inserting the user in the Users table using a prepared SQL statement. The script starts a session, stores the new </a:t>
            </a:r>
            <a:r>
              <a:rPr lang="en-US" dirty="0" err="1"/>
              <a:t>userID</a:t>
            </a:r>
            <a:r>
              <a:rPr lang="en-US" dirty="0"/>
              <a:t>, and then, if successful, directs to </a:t>
            </a:r>
            <a:r>
              <a:rPr lang="en-US" dirty="0" err="1"/>
              <a:t>profile.php</a:t>
            </a:r>
            <a:r>
              <a:rPr lang="en-US" dirty="0"/>
              <a:t>. Core functions include </a:t>
            </a:r>
            <a:r>
              <a:rPr lang="en-US" b="1" dirty="0" err="1"/>
              <a:t>sessionstart</a:t>
            </a:r>
            <a:r>
              <a:rPr lang="en-US" b="1" dirty="0"/>
              <a:t>(), </a:t>
            </a:r>
            <a:r>
              <a:rPr lang="en-US" b="1" dirty="0" err="1"/>
              <a:t>passwordhash</a:t>
            </a:r>
            <a:r>
              <a:rPr lang="en-US" b="1" dirty="0"/>
              <a:t>(), </a:t>
            </a:r>
            <a:r>
              <a:rPr lang="en-US" dirty="0"/>
              <a:t>and </a:t>
            </a:r>
            <a:r>
              <a:rPr lang="en-US" b="1" dirty="0" err="1"/>
              <a:t>mysqli</a:t>
            </a:r>
            <a:r>
              <a:rPr lang="en-US" b="1" dirty="0"/>
              <a:t>::prepare().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1438-9DF2-6BDB-604B-6BE6CB15B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59C74-FA80-4FA8-AB83-8CD685B258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13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FE2F-2856-60EA-A2B1-0E84B3FD0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22AA9-7FAB-BFD7-EE59-4464A3568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2EFF1-0C74-B7A2-9038-B6BDD1C3A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page manages user authentication using </a:t>
            </a:r>
            <a:r>
              <a:rPr lang="en-US" b="1" dirty="0" err="1"/>
              <a:t>mysqli</a:t>
            </a:r>
            <a:r>
              <a:rPr lang="en-US" b="1" dirty="0"/>
              <a:t>::prepare() </a:t>
            </a:r>
            <a:r>
              <a:rPr lang="en-US" dirty="0"/>
              <a:t>and </a:t>
            </a:r>
            <a:r>
              <a:rPr lang="en-US" b="1" dirty="0" err="1"/>
              <a:t>passwordverify</a:t>
            </a:r>
            <a:r>
              <a:rPr lang="en-US" b="1" dirty="0"/>
              <a:t>() </a:t>
            </a:r>
            <a:r>
              <a:rPr lang="en-US" dirty="0"/>
              <a:t>credential checking against the database. If successful the script will then start a session with </a:t>
            </a:r>
            <a:r>
              <a:rPr lang="en-US" b="1" dirty="0"/>
              <a:t>$SESSION['</a:t>
            </a:r>
            <a:r>
              <a:rPr lang="en-US" b="1" dirty="0" err="1"/>
              <a:t>userID</a:t>
            </a:r>
            <a:r>
              <a:rPr lang="en-US" b="1" dirty="0"/>
              <a:t>'] </a:t>
            </a:r>
            <a:r>
              <a:rPr lang="en-US" dirty="0"/>
              <a:t>and redirect to </a:t>
            </a:r>
            <a:r>
              <a:rPr lang="en-US" dirty="0" err="1"/>
              <a:t>profile.php</a:t>
            </a:r>
            <a:r>
              <a:rPr lang="en-US" dirty="0"/>
              <a:t>. Its core functionality is to provide secure login, manage sessions, and conditionally handle errors. Core functionality is then to provide secure login, manage sessions, and conditionally handle errors.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33F2-81CF-61DB-0905-65AC7E59E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59C74-FA80-4FA8-AB83-8CD685B258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5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EBE1C-6B03-EC68-5D81-D9FE9770B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44CB82-0507-26EC-7D15-F15F62D7A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11B26-D678-254C-101E-8B139705B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page displays user profile data after confirming session access with </a:t>
            </a:r>
            <a:r>
              <a:rPr lang="en-US" b="1" dirty="0"/>
              <a:t>$SESSION['</a:t>
            </a:r>
            <a:r>
              <a:rPr lang="en-US" b="1" dirty="0" err="1"/>
              <a:t>userID</a:t>
            </a:r>
            <a:r>
              <a:rPr lang="en-US" b="1" dirty="0"/>
              <a:t>']. </a:t>
            </a:r>
            <a:r>
              <a:rPr lang="en-US" dirty="0"/>
              <a:t>It uses </a:t>
            </a:r>
            <a:r>
              <a:rPr lang="en-US" b="1" dirty="0" err="1"/>
              <a:t>mysqli</a:t>
            </a:r>
            <a:r>
              <a:rPr lang="en-US" b="1" dirty="0"/>
              <a:t>::prepare() </a:t>
            </a:r>
            <a:r>
              <a:rPr lang="en-US" dirty="0"/>
              <a:t>to securely retrieve user details and </a:t>
            </a:r>
            <a:r>
              <a:rPr lang="en-US" b="1" dirty="0" err="1"/>
              <a:t>htmlspecialchars</a:t>
            </a:r>
            <a:r>
              <a:rPr lang="en-US" b="1" dirty="0"/>
              <a:t>() </a:t>
            </a:r>
            <a:r>
              <a:rPr lang="en-US" dirty="0"/>
              <a:t>to prevent </a:t>
            </a:r>
            <a:r>
              <a:rPr lang="en-US" b="1" dirty="0"/>
              <a:t>XSS</a:t>
            </a:r>
            <a:r>
              <a:rPr lang="en-US" dirty="0"/>
              <a:t>. The navigation links for page provided course browsing, management, and logout options.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3E415-DC91-CE9F-F9F1-026886BFA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59C74-FA80-4FA8-AB83-8CD685B258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0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46EA4-B15C-0557-A9A4-AD0525EC1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EFBDA-1C83-1DDC-AA8A-DAB210450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140017-980B-018F-5A97-FB2C2F5AA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page displays available courses. The user can filter seasons (optional) using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$GET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dynamic SQL.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page checks for current enrollments via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mysqli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::prepare()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whether that capacity is still full, using a conditional to render either the enroll or waitlist button.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423D-53EC-7088-C755-E20FC7D18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59C74-FA80-4FA8-AB83-8CD685B258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91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78DC0-CA31-FE44-3FE5-FC0437FD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6E219-1FCC-EBFE-C662-233CD89AF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D3934-EB0F-4E0E-376A-95C1181B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dashboard shows a user’s courses that they are enrolled in, and the courses they are placed on a waitlist for using JOIN queries and the COUNT() function for summary totals, all managed by using </a:t>
            </a:r>
            <a:r>
              <a:rPr lang="en-US" b="1" dirty="0"/>
              <a:t>$SESSION['</a:t>
            </a:r>
            <a:r>
              <a:rPr lang="en-US" b="1" dirty="0" err="1"/>
              <a:t>userID</a:t>
            </a:r>
            <a:r>
              <a:rPr lang="en-US" b="1" dirty="0"/>
              <a:t>'], </a:t>
            </a:r>
            <a:r>
              <a:rPr lang="en-US" dirty="0"/>
              <a:t>and each output is secured using </a:t>
            </a:r>
            <a:r>
              <a:rPr lang="en-US" b="1" dirty="0" err="1"/>
              <a:t>htmlspecialchars</a:t>
            </a:r>
            <a:r>
              <a:rPr lang="en-US" b="1" dirty="0"/>
              <a:t>().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course entry has logic that conditionally displays a "Disenroll" or "Leave Waitlist" button that will execute a DELETE statement to remove the use's record from the specified table. As a complete set of functions, the dashboard allows for real-time use of courses and user-enrollments.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AA858-2741-248E-DD42-0EAD80B33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59C74-FA80-4FA8-AB83-8CD685B258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51B-0C75-D924-5EBB-04F2468AE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F95A3-C457-169A-0228-5BABD4BE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320A-773B-547D-9E15-E66B828D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46F5-7D4A-E87C-6EC0-A1759DFC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F6C1-35BB-25BA-0B7B-F9DF4C12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7A90-26B9-988D-C3E8-9DEE1963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A8D92-5719-7D58-B8BE-F8C2D5D41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D1CC-85AB-958F-1BA8-F1D323A4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EC3A-AB67-7C85-9829-E636EC4B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2AB1-AD56-C0D0-33DE-98E7F6A1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CB8D0-2E64-C6FA-3186-88A3EE63D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FE991-DEC1-DE7F-5D96-A91F12269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6347-B641-98BF-50F2-2AF26B28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AF26-0C6D-432D-C117-6CC9E5BF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0C17-7538-ADA4-B148-250375D0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D0EA-EEA3-D42D-4B89-F9335E7E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36F4-36EF-0FBE-F0CB-584C9425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344F-F060-62FB-E245-F4056872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DD17-4E25-3D94-675F-88093B02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3D9C-EA45-A924-396E-3E6BF21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90FE-A73A-C137-841F-91D678E2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52F6-A764-E26C-2216-9EF899DF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81B6-FE77-6476-86EB-B070405E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61E0-DE2F-31A6-BA55-248AA97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C54D-2BD6-8A22-CDB4-96F80163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6902-8242-6AAC-45A3-69FB9CC5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2E27-10A5-D961-405D-4C852C125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F2848-0BE1-C102-8AB0-A203C5C9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9B50-C2F1-2D93-99C1-515CADE4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86382-34F5-2F1A-C7B5-64EB0DA5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215C-CB52-CC77-4E70-4AA0647E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40D8-C5BE-51CF-E4CA-040DFC50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85318-576A-F493-FCD2-080A49E8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650E-79CE-5EAE-E8DA-8AF9C506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ABE91-627C-34A4-B714-8C7DFDC76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46FB6-5B5F-284C-D19C-0DF3C9B0A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FA64C-C150-315B-386D-1DB3B63F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A84D6-AE26-0E4D-D80D-63ACBE1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8067F-3979-D551-24A6-D990064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D91-ED43-F3CF-66EA-6BAD88F7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A7F64-5AA5-84CC-AD63-2C22D8AB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9B3D-38E9-E73A-BE5E-F7FB592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B0736-ACC9-962A-A9C2-786185E9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AB3E8-F003-B5F4-E75C-D0332CC4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41890-8742-CA95-31EB-DCAE4598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5316-ED92-8D3F-2416-3010F60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065C-E9D8-A725-CE2F-321EF358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0C38-F365-F28D-38DA-E9B3640D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5E4F-A5B1-D2FE-A873-F5890489A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F7A6-1CF0-BC86-0289-54471820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F15F8-2623-948B-8981-DA7E7144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C04AE-6E6F-50D2-1142-6BB69DA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1C08-8142-6E25-0156-263F95A7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A928A-EB39-E282-C620-206591115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78728-F659-F367-14F8-03C3FD515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CFACF-CFED-779E-36B3-F72844D5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80F68-5CB6-7889-A289-1F0C9ABB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9608A-AD87-7AC7-0833-A42055A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9F20F-C23E-B3AD-2DD6-1AD8A2EF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3E60-EA48-C3CC-6302-BF941A17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1436-F69A-F854-645D-25D48AB91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1428D-9479-4234-A15F-A112099236B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1C62-FAE4-F460-F0D3-4E4C713C9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CB87-B874-59DE-D7C4-8016C517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D8B1-2EEA-4276-A75C-F463BF31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D547F-66D5-05FE-4997-6DE57C031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95" y="2841667"/>
            <a:ext cx="9231410" cy="3542045"/>
          </a:xfrm>
        </p:spPr>
        <p:txBody>
          <a:bodyPr anchor="b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Enrollment Pages</a:t>
            </a:r>
            <a:b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Reginald Tremor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Arizona Global Campus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CST 499: Capstone for Computer Software Technology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Charmelia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Butler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4, 2025 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5192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A0E97-213E-8FE4-D6C8-4209FD15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C35ECE1-2DEE-1130-896C-400062BC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F2580-EF23-C81E-6EE4-567859A2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90" y="1420214"/>
            <a:ext cx="4560584" cy="11280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6A33464-5A3F-B0AB-4C9C-81C1D94F2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59C296-E2D7-9DFB-B9DA-B2271AE65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81DF850-A9B6-8F2C-1203-170102E1A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C5A5106-B969-D649-C7C4-F4BE152E8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DB5DB-E450-6046-5784-928C74CEE77E}"/>
              </a:ext>
            </a:extLst>
          </p:cNvPr>
          <p:cNvSpPr txBox="1"/>
          <p:nvPr/>
        </p:nvSpPr>
        <p:spPr>
          <a:xfrm>
            <a:off x="590719" y="2330505"/>
            <a:ext cx="4559425" cy="3018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Landing page allows student to login into an existing account, or register as new student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E017CAC-0AAE-309B-834C-2177A35C9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F950ED-1294-2E6F-969E-31948C77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FE6DE-2C9E-B036-EFA4-7A038D7B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2001783"/>
            <a:ext cx="5536001" cy="27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0B953-0385-2851-8C95-6944B156C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6764179D-D5ED-60F9-F7D1-61FC0E2BD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936D8-86EA-796B-BD95-70A0E258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1420214"/>
            <a:ext cx="4560584" cy="11280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register.php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F3F4259-2010-6229-C244-44B40E43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A49341-68F8-ACD7-FF02-D4E62FD96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B541ECE-A35D-F688-D86E-430E9CEE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8C065FEC-8E3E-6B84-2308-203913D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72BE0-E057-7189-71F8-92F597F07CFE}"/>
              </a:ext>
            </a:extLst>
          </p:cNvPr>
          <p:cNvSpPr txBox="1"/>
          <p:nvPr/>
        </p:nvSpPr>
        <p:spPr>
          <a:xfrm>
            <a:off x="590719" y="2330505"/>
            <a:ext cx="4559425" cy="3018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ew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 is required to fill out key account information to register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5E3C939-EF86-7487-00F3-501B9712A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52A3A6-C952-9482-8C6A-B8FA44F9D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EA16C-7FDE-0F1E-265A-91CB573D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575003"/>
            <a:ext cx="5536001" cy="36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07BF1-7A9A-3953-5CD6-819C8F2D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62565486-79A9-2D9F-8533-804563920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E1FCE-8844-080C-7899-79950E53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1" y="1420214"/>
            <a:ext cx="4560584" cy="11280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login.php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BC545B4-E56F-2B44-5A3C-6ABD039F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249776-8B08-82C3-8974-9D23215DA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5678AD-C5E7-46A6-14A3-76FBF2474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543F2562-BF4C-CDE8-1D41-FFD4C3DAF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01C09-1178-AC73-CD2E-41160F486E0B}"/>
              </a:ext>
            </a:extLst>
          </p:cNvPr>
          <p:cNvSpPr txBox="1"/>
          <p:nvPr/>
        </p:nvSpPr>
        <p:spPr>
          <a:xfrm>
            <a:off x="590719" y="2330505"/>
            <a:ext cx="4559425" cy="3018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returning student must login to manage their courses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415D32-8AA8-8BD2-53EF-412A13B9F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1CA527-A241-F5DA-DBEA-76BEF7D05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8DB45-E340-9026-480B-5399E4787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955995"/>
            <a:ext cx="5536001" cy="28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3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8BA6B-CC9F-2877-581C-175E80199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0CD0C26-7FDA-2925-8390-252ACBB70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E186F-4FA0-5CA7-FBFF-17EDFA9E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78" y="1420214"/>
            <a:ext cx="4560584" cy="11280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Page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profile.php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F6B6A5C-F66F-A64F-9870-D05D155FF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0B0C243-AF36-2C1D-F79E-2F8221BFA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E3F690A-7439-ADFA-58B7-405525B2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4E9F5AE-892B-E50E-C9CB-EA3743F78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D313-51DF-9C70-5304-C2D1A82AB582}"/>
              </a:ext>
            </a:extLst>
          </p:cNvPr>
          <p:cNvSpPr txBox="1"/>
          <p:nvPr/>
        </p:nvSpPr>
        <p:spPr>
          <a:xfrm>
            <a:off x="67473" y="2270797"/>
            <a:ext cx="6379424" cy="332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the profile page, the student can manage enrolled courses, browse courses, and logout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3B06B7-2DB4-636D-632D-EA3AF843D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23B8A38-99FF-A2D8-02F3-C55A859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2F0EF-FE64-7B02-7935-F0FE1CF8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870303"/>
            <a:ext cx="5536001" cy="30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1A1AE-C555-F02A-DACF-230F99680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7FFA46F-6BE0-F9BE-2B4B-10EB85A7E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1A7C4-EDD9-38CD-3D5C-F3778A75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03" y="699537"/>
            <a:ext cx="4870232" cy="11280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Courses Page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courses.php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80B0DF9-9BE3-93D8-F4E4-21752DDDF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3CD14C0-9CA1-99F2-A070-D3EA64006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167B089-17F4-0E39-F80C-CBC4FCD6C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F9EA40D-DDAF-B4D6-6793-B12008898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6DD0C-AA63-E395-CF46-05FB93D165D8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Allows one to browse courses and filter by season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course will display its capacity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students enrolled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Ability for students to register or to be waitlisted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4E7F71-FC49-C68E-4996-60724D8D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DFD4AF8-89D0-9ACB-318E-AACD9B97E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0ABCDD-B129-7FCD-BFEA-0136EA0D21E1}"/>
              </a:ext>
            </a:extLst>
          </p:cNvPr>
          <p:cNvGrpSpPr/>
          <p:nvPr/>
        </p:nvGrpSpPr>
        <p:grpSpPr>
          <a:xfrm>
            <a:off x="6499415" y="650494"/>
            <a:ext cx="4604663" cy="5324142"/>
            <a:chOff x="6059874" y="490696"/>
            <a:chExt cx="4572638" cy="52871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2B8055-894E-E094-6A3A-B42424A6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874" y="490696"/>
              <a:ext cx="4572638" cy="52871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3A489B-7D4E-4048-7B88-BBC01972B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0502" y="2657049"/>
              <a:ext cx="3905795" cy="1543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02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DEEA-E6B3-7EC5-699B-A80D0EF9B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3E405-DE68-00B3-9BAD-5F1ED1C1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692475"/>
            <a:ext cx="4560584" cy="2460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Courses Page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mycourses.php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74318-583D-293C-BA03-66968C2E65D7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Outlines a summary of how many courses/waitlisted that student has been enrolled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Ability for student to disenroll or leave waitlist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4EB6F-023E-426C-623C-7B6872A5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120" y="856180"/>
            <a:ext cx="5913055" cy="44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603</Words>
  <Application>Microsoft Office PowerPoint</Application>
  <PresentationFormat>Widescreen</PresentationFormat>
  <Paragraphs>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Online Enrollment Pages Reginald Tremor The University of Arizona Global Campus CST 499: Capstone for Computer Software Technology Charmelia Butler September 4, 2025  </vt:lpstr>
      <vt:lpstr>Landing Page (index.php)</vt:lpstr>
      <vt:lpstr>Register Page (register.php)</vt:lpstr>
      <vt:lpstr>Login Page (login.php)</vt:lpstr>
      <vt:lpstr>Profile Page (profile.php)</vt:lpstr>
      <vt:lpstr>Browse Courses Page (courses.php)</vt:lpstr>
      <vt:lpstr>Manage Courses Page (mycourses.php)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Chynna Andeola</dc:creator>
  <cp:lastModifiedBy>Chynna Andeola</cp:lastModifiedBy>
  <cp:revision>1</cp:revision>
  <dcterms:created xsi:type="dcterms:W3CDTF">2025-08-31T01:09:33Z</dcterms:created>
  <dcterms:modified xsi:type="dcterms:W3CDTF">2025-09-04T02:11:29Z</dcterms:modified>
</cp:coreProperties>
</file>