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269" r:id="rId3"/>
    <p:sldId id="268" r:id="rId4"/>
    <p:sldId id="270" r:id="rId5"/>
    <p:sldId id="271" r:id="rId6"/>
    <p:sldId id="272" r:id="rId7"/>
    <p:sldId id="273" r:id="rId8"/>
    <p:sldId id="276" r:id="rId9"/>
    <p:sldId id="277" r:id="rId10"/>
    <p:sldId id="278" r:id="rId11"/>
    <p:sldId id="279" r:id="rId12"/>
    <p:sldId id="280" r:id="rId13"/>
    <p:sldId id="275" r:id="rId14"/>
    <p:sldId id="257" r:id="rId15"/>
    <p:sldId id="258" r:id="rId16"/>
    <p:sldId id="259" r:id="rId17"/>
    <p:sldId id="260" r:id="rId18"/>
    <p:sldId id="274" r:id="rId19"/>
    <p:sldId id="266" r:id="rId20"/>
    <p:sldId id="267" r:id="rId21"/>
    <p:sldId id="263" r:id="rId22"/>
    <p:sldId id="265" r:id="rId23"/>
    <p:sldId id="264" r:id="rId24"/>
    <p:sldId id="262" r:id="rId25"/>
    <p:sldId id="282" r:id="rId26"/>
    <p:sldId id="284" r:id="rId27"/>
    <p:sldId id="285" r:id="rId28"/>
    <p:sldId id="286"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FF81FEB-0147-4921-996F-34B925F76819}" v="372" dt="2025-09-04T02:19:25.03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688" autoAdjust="0"/>
  </p:normalViewPr>
  <p:slideViewPr>
    <p:cSldViewPr snapToGrid="0">
      <p:cViewPr>
        <p:scale>
          <a:sx n="80" d="100"/>
          <a:sy n="80" d="100"/>
        </p:scale>
        <p:origin x="1680" y="4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microsoft.com/office/2016/11/relationships/changesInfo" Target="changesInfos/changesInfo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ynna Andeola" userId="4ed0dd46f6e474b0" providerId="LiveId" clId="{3FF81FEB-0147-4921-996F-34B925F76819}"/>
    <pc:docChg chg="undo custSel addSld delSld modSld sldOrd">
      <pc:chgData name="Chynna Andeola" userId="4ed0dd46f6e474b0" providerId="LiveId" clId="{3FF81FEB-0147-4921-996F-34B925F76819}" dt="2025-09-04T02:21:35.329" v="1639" actId="1076"/>
      <pc:docMkLst>
        <pc:docMk/>
      </pc:docMkLst>
      <pc:sldChg chg="addSp delSp modSp mod">
        <pc:chgData name="Chynna Andeola" userId="4ed0dd46f6e474b0" providerId="LiveId" clId="{3FF81FEB-0147-4921-996F-34B925F76819}" dt="2025-09-04T02:13:05.287" v="1602" actId="20577"/>
        <pc:sldMkLst>
          <pc:docMk/>
          <pc:sldMk cId="1519200192" sldId="256"/>
        </pc:sldMkLst>
        <pc:spChg chg="mod">
          <ac:chgData name="Chynna Andeola" userId="4ed0dd46f6e474b0" providerId="LiveId" clId="{3FF81FEB-0147-4921-996F-34B925F76819}" dt="2025-09-04T02:13:05.287" v="1602" actId="20577"/>
          <ac:spMkLst>
            <pc:docMk/>
            <pc:sldMk cId="1519200192" sldId="256"/>
            <ac:spMk id="2" creationId="{0A3D547F-66D5-05FE-4997-6DE57C0319DF}"/>
          </ac:spMkLst>
        </pc:spChg>
        <pc:spChg chg="add del">
          <ac:chgData name="Chynna Andeola" userId="4ed0dd46f6e474b0" providerId="LiveId" clId="{3FF81FEB-0147-4921-996F-34B925F76819}" dt="2025-09-04T01:57:25.042" v="1567" actId="26606"/>
          <ac:spMkLst>
            <pc:docMk/>
            <pc:sldMk cId="1519200192" sldId="256"/>
            <ac:spMk id="42" creationId="{A7895A40-19A4-42D6-9D30-DBC1E8002635}"/>
          </ac:spMkLst>
        </pc:spChg>
        <pc:spChg chg="add del">
          <ac:chgData name="Chynna Andeola" userId="4ed0dd46f6e474b0" providerId="LiveId" clId="{3FF81FEB-0147-4921-996F-34B925F76819}" dt="2025-09-04T01:57:25.042" v="1567" actId="26606"/>
          <ac:spMkLst>
            <pc:docMk/>
            <pc:sldMk cId="1519200192" sldId="256"/>
            <ac:spMk id="43" creationId="{02F429C4-ABC9-46FC-818A-B5429CDE4A96}"/>
          </ac:spMkLst>
        </pc:spChg>
        <pc:spChg chg="add del">
          <ac:chgData name="Chynna Andeola" userId="4ed0dd46f6e474b0" providerId="LiveId" clId="{3FF81FEB-0147-4921-996F-34B925F76819}" dt="2025-09-04T01:57:25.042" v="1567" actId="26606"/>
          <ac:spMkLst>
            <pc:docMk/>
            <pc:sldMk cId="1519200192" sldId="256"/>
            <ac:spMk id="44" creationId="{2CEF98E4-3709-4952-8F42-2305CCE34FA3}"/>
          </ac:spMkLst>
        </pc:spChg>
        <pc:spChg chg="add del">
          <ac:chgData name="Chynna Andeola" userId="4ed0dd46f6e474b0" providerId="LiveId" clId="{3FF81FEB-0147-4921-996F-34B925F76819}" dt="2025-09-04T01:57:25.042" v="1567" actId="26606"/>
          <ac:spMkLst>
            <pc:docMk/>
            <pc:sldMk cId="1519200192" sldId="256"/>
            <ac:spMk id="45" creationId="{F10BCCF5-D685-47FF-B675-647EAEB72C8E}"/>
          </ac:spMkLst>
        </pc:spChg>
        <pc:spChg chg="add del">
          <ac:chgData name="Chynna Andeola" userId="4ed0dd46f6e474b0" providerId="LiveId" clId="{3FF81FEB-0147-4921-996F-34B925F76819}" dt="2025-09-04T01:57:25.042" v="1567" actId="26606"/>
          <ac:spMkLst>
            <pc:docMk/>
            <pc:sldMk cId="1519200192" sldId="256"/>
            <ac:spMk id="46" creationId="{B0EE8A42-107A-4D4C-8D56-BBAE95C7FC0D}"/>
          </ac:spMkLst>
        </pc:spChg>
        <pc:spChg chg="add del">
          <ac:chgData name="Chynna Andeola" userId="4ed0dd46f6e474b0" providerId="LiveId" clId="{3FF81FEB-0147-4921-996F-34B925F76819}" dt="2025-09-04T01:57:25.034" v="1566" actId="26606"/>
          <ac:spMkLst>
            <pc:docMk/>
            <pc:sldMk cId="1519200192" sldId="256"/>
            <ac:spMk id="48" creationId="{934F1179-B481-4F9E-BCA3-AFB972070F83}"/>
          </ac:spMkLst>
        </pc:spChg>
        <pc:spChg chg="add del">
          <ac:chgData name="Chynna Andeola" userId="4ed0dd46f6e474b0" providerId="LiveId" clId="{3FF81FEB-0147-4921-996F-34B925F76819}" dt="2025-09-04T01:57:25.034" v="1566" actId="26606"/>
          <ac:spMkLst>
            <pc:docMk/>
            <pc:sldMk cId="1519200192" sldId="256"/>
            <ac:spMk id="49" creationId="{827DC2C4-B485-428A-BF4A-472D2967F47F}"/>
          </ac:spMkLst>
        </pc:spChg>
        <pc:spChg chg="add del">
          <ac:chgData name="Chynna Andeola" userId="4ed0dd46f6e474b0" providerId="LiveId" clId="{3FF81FEB-0147-4921-996F-34B925F76819}" dt="2025-09-04T01:57:25.034" v="1566" actId="26606"/>
          <ac:spMkLst>
            <pc:docMk/>
            <pc:sldMk cId="1519200192" sldId="256"/>
            <ac:spMk id="50" creationId="{EE04B5EB-F158-4507-90DD-BD23620C7CC9}"/>
          </ac:spMkLst>
        </pc:spChg>
        <pc:spChg chg="add del">
          <ac:chgData name="Chynna Andeola" userId="4ed0dd46f6e474b0" providerId="LiveId" clId="{3FF81FEB-0147-4921-996F-34B925F76819}" dt="2025-09-04T01:56:38.845" v="1564" actId="26606"/>
          <ac:spMkLst>
            <pc:docMk/>
            <pc:sldMk cId="1519200192" sldId="256"/>
            <ac:spMk id="51" creationId="{4522B21E-B2B9-4C72-9A71-C87EFD137480}"/>
          </ac:spMkLst>
        </pc:spChg>
        <pc:spChg chg="add">
          <ac:chgData name="Chynna Andeola" userId="4ed0dd46f6e474b0" providerId="LiveId" clId="{3FF81FEB-0147-4921-996F-34B925F76819}" dt="2025-09-04T01:57:25.042" v="1567" actId="26606"/>
          <ac:spMkLst>
            <pc:docMk/>
            <pc:sldMk cId="1519200192" sldId="256"/>
            <ac:spMk id="52" creationId="{D5B339F4-93B9-4E04-9721-143AD6782EA9}"/>
          </ac:spMkLst>
        </pc:spChg>
        <pc:spChg chg="add del">
          <ac:chgData name="Chynna Andeola" userId="4ed0dd46f6e474b0" providerId="LiveId" clId="{3FF81FEB-0147-4921-996F-34B925F76819}" dt="2025-09-04T01:56:38.845" v="1564" actId="26606"/>
          <ac:spMkLst>
            <pc:docMk/>
            <pc:sldMk cId="1519200192" sldId="256"/>
            <ac:spMk id="53" creationId="{5EB7D2A2-F448-44D4-938C-DC84CBCB3B1E}"/>
          </ac:spMkLst>
        </pc:spChg>
        <pc:spChg chg="add del">
          <ac:chgData name="Chynna Andeola" userId="4ed0dd46f6e474b0" providerId="LiveId" clId="{3FF81FEB-0147-4921-996F-34B925F76819}" dt="2025-09-04T01:56:38.845" v="1564" actId="26606"/>
          <ac:spMkLst>
            <pc:docMk/>
            <pc:sldMk cId="1519200192" sldId="256"/>
            <ac:spMk id="55" creationId="{871AEA07-1E14-44B4-8E55-64EF049CD66F}"/>
          </ac:spMkLst>
        </pc:spChg>
        <pc:spChg chg="add">
          <ac:chgData name="Chynna Andeola" userId="4ed0dd46f6e474b0" providerId="LiveId" clId="{3FF81FEB-0147-4921-996F-34B925F76819}" dt="2025-09-04T01:57:25.042" v="1567" actId="26606"/>
          <ac:spMkLst>
            <pc:docMk/>
            <pc:sldMk cId="1519200192" sldId="256"/>
            <ac:spMk id="59" creationId="{871AEA07-1E14-44B4-8E55-64EF049CD66F}"/>
          </ac:spMkLst>
        </pc:spChg>
        <pc:grpChg chg="add">
          <ac:chgData name="Chynna Andeola" userId="4ed0dd46f6e474b0" providerId="LiveId" clId="{3FF81FEB-0147-4921-996F-34B925F76819}" dt="2025-09-04T01:57:25.042" v="1567" actId="26606"/>
          <ac:grpSpMkLst>
            <pc:docMk/>
            <pc:sldMk cId="1519200192" sldId="256"/>
            <ac:grpSpMk id="56" creationId="{8734DDD3-F723-4DD3-8ABE-EC0B2AC87D74}"/>
          </ac:grpSpMkLst>
        </pc:grpChg>
        <pc:cxnChg chg="add del">
          <ac:chgData name="Chynna Andeola" userId="4ed0dd46f6e474b0" providerId="LiveId" clId="{3FF81FEB-0147-4921-996F-34B925F76819}" dt="2025-09-04T01:56:38.845" v="1564" actId="26606"/>
          <ac:cxnSpMkLst>
            <pc:docMk/>
            <pc:sldMk cId="1519200192" sldId="256"/>
            <ac:cxnSpMk id="57" creationId="{F7C8EA93-3210-4C62-99E9-153C275E3A87}"/>
          </ac:cxnSpMkLst>
        </pc:cxnChg>
      </pc:sldChg>
      <pc:sldChg chg="modSp add mod modNotesTx">
        <pc:chgData name="Chynna Andeola" userId="4ed0dd46f6e474b0" providerId="LiveId" clId="{3FF81FEB-0147-4921-996F-34B925F76819}" dt="2025-09-03T02:26:46.189" v="1369" actId="20577"/>
        <pc:sldMkLst>
          <pc:docMk/>
          <pc:sldMk cId="354274183" sldId="257"/>
        </pc:sldMkLst>
        <pc:spChg chg="mod">
          <ac:chgData name="Chynna Andeola" userId="4ed0dd46f6e474b0" providerId="LiveId" clId="{3FF81FEB-0147-4921-996F-34B925F76819}" dt="2025-09-02T02:44:34.884" v="1178" actId="12"/>
          <ac:spMkLst>
            <pc:docMk/>
            <pc:sldMk cId="354274183" sldId="257"/>
            <ac:spMk id="7" creationId="{2EC1AA44-0ED0-790C-F987-65AFBC0E2410}"/>
          </ac:spMkLst>
        </pc:spChg>
      </pc:sldChg>
      <pc:sldChg chg="modSp add mod modNotesTx">
        <pc:chgData name="Chynna Andeola" userId="4ed0dd46f6e474b0" providerId="LiveId" clId="{3FF81FEB-0147-4921-996F-34B925F76819}" dt="2025-09-03T02:30:16.726" v="1398" actId="20577"/>
        <pc:sldMkLst>
          <pc:docMk/>
          <pc:sldMk cId="1711933147" sldId="258"/>
        </pc:sldMkLst>
        <pc:spChg chg="mod">
          <ac:chgData name="Chynna Andeola" userId="4ed0dd46f6e474b0" providerId="LiveId" clId="{3FF81FEB-0147-4921-996F-34B925F76819}" dt="2025-09-02T02:44:52.342" v="1180" actId="12"/>
          <ac:spMkLst>
            <pc:docMk/>
            <pc:sldMk cId="1711933147" sldId="258"/>
            <ac:spMk id="7" creationId="{1149B189-AA90-30D8-9DD7-41AFB1737E55}"/>
          </ac:spMkLst>
        </pc:spChg>
      </pc:sldChg>
      <pc:sldChg chg="modSp add mod modNotesTx">
        <pc:chgData name="Chynna Andeola" userId="4ed0dd46f6e474b0" providerId="LiveId" clId="{3FF81FEB-0147-4921-996F-34B925F76819}" dt="2025-09-03T02:36:49.805" v="1403" actId="113"/>
        <pc:sldMkLst>
          <pc:docMk/>
          <pc:sldMk cId="3791113953" sldId="259"/>
        </pc:sldMkLst>
        <pc:spChg chg="mod">
          <ac:chgData name="Chynna Andeola" userId="4ed0dd46f6e474b0" providerId="LiveId" clId="{3FF81FEB-0147-4921-996F-34B925F76819}" dt="2025-09-02T02:45:07.615" v="1182" actId="12"/>
          <ac:spMkLst>
            <pc:docMk/>
            <pc:sldMk cId="3791113953" sldId="259"/>
            <ac:spMk id="7" creationId="{CCAB1E89-B257-1658-57E1-CF81738335D3}"/>
          </ac:spMkLst>
        </pc:spChg>
      </pc:sldChg>
      <pc:sldChg chg="modSp add mod modNotesTx">
        <pc:chgData name="Chynna Andeola" userId="4ed0dd46f6e474b0" providerId="LiveId" clId="{3FF81FEB-0147-4921-996F-34B925F76819}" dt="2025-09-03T02:39:23.006" v="1408" actId="113"/>
        <pc:sldMkLst>
          <pc:docMk/>
          <pc:sldMk cId="2563413952" sldId="260"/>
        </pc:sldMkLst>
        <pc:spChg chg="mod">
          <ac:chgData name="Chynna Andeola" userId="4ed0dd46f6e474b0" providerId="LiveId" clId="{3FF81FEB-0147-4921-996F-34B925F76819}" dt="2025-09-02T02:45:23.246" v="1185" actId="12"/>
          <ac:spMkLst>
            <pc:docMk/>
            <pc:sldMk cId="2563413952" sldId="260"/>
            <ac:spMk id="7" creationId="{051C6563-716A-170F-7035-C687EF940F35}"/>
          </ac:spMkLst>
        </pc:spChg>
      </pc:sldChg>
      <pc:sldChg chg="modSp mod modNotesTx">
        <pc:chgData name="Chynna Andeola" userId="4ed0dd46f6e474b0" providerId="LiveId" clId="{3FF81FEB-0147-4921-996F-34B925F76819}" dt="2025-09-04T01:54:17.975" v="1561" actId="255"/>
        <pc:sldMkLst>
          <pc:docMk/>
          <pc:sldMk cId="302194490" sldId="262"/>
        </pc:sldMkLst>
        <pc:spChg chg="mod">
          <ac:chgData name="Chynna Andeola" userId="4ed0dd46f6e474b0" providerId="LiveId" clId="{3FF81FEB-0147-4921-996F-34B925F76819}" dt="2025-09-04T01:54:17.975" v="1561" actId="255"/>
          <ac:spMkLst>
            <pc:docMk/>
            <pc:sldMk cId="302194490" sldId="262"/>
            <ac:spMk id="2" creationId="{A2C3E405-DE68-00B3-9BAD-5F1ED1C1A0A1}"/>
          </ac:spMkLst>
        </pc:spChg>
        <pc:spChg chg="mod">
          <ac:chgData name="Chynna Andeola" userId="4ed0dd46f6e474b0" providerId="LiveId" clId="{3FF81FEB-0147-4921-996F-34B925F76819}" dt="2025-09-02T02:47:25.605" v="1198"/>
          <ac:spMkLst>
            <pc:docMk/>
            <pc:sldMk cId="302194490" sldId="262"/>
            <ac:spMk id="7" creationId="{B3574318-583D-293C-BA03-66968C2E65D7}"/>
          </ac:spMkLst>
        </pc:spChg>
      </pc:sldChg>
      <pc:sldChg chg="modSp mod modNotesTx">
        <pc:chgData name="Chynna Andeola" userId="4ed0dd46f6e474b0" providerId="LiveId" clId="{3FF81FEB-0147-4921-996F-34B925F76819}" dt="2025-09-04T02:11:55.277" v="1598" actId="20577"/>
        <pc:sldMkLst>
          <pc:docMk/>
          <pc:sldMk cId="2996233392" sldId="263"/>
        </pc:sldMkLst>
        <pc:spChg chg="mod">
          <ac:chgData name="Chynna Andeola" userId="4ed0dd46f6e474b0" providerId="LiveId" clId="{3FF81FEB-0147-4921-996F-34B925F76819}" dt="2025-09-04T02:11:55.277" v="1598" actId="20577"/>
          <ac:spMkLst>
            <pc:docMk/>
            <pc:sldMk cId="2996233392" sldId="263"/>
            <ac:spMk id="7" creationId="{ABB01C09-1178-AC73-CD2E-41160F486E0B}"/>
          </ac:spMkLst>
        </pc:spChg>
      </pc:sldChg>
      <pc:sldChg chg="modSp mod modNotesTx">
        <pc:chgData name="Chynna Andeola" userId="4ed0dd46f6e474b0" providerId="LiveId" clId="{3FF81FEB-0147-4921-996F-34B925F76819}" dt="2025-09-04T02:12:41.830" v="1600"/>
        <pc:sldMkLst>
          <pc:docMk/>
          <pc:sldMk cId="671020997" sldId="264"/>
        </pc:sldMkLst>
        <pc:spChg chg="mod">
          <ac:chgData name="Chynna Andeola" userId="4ed0dd46f6e474b0" providerId="LiveId" clId="{3FF81FEB-0147-4921-996F-34B925F76819}" dt="2025-09-04T02:12:41.830" v="1600"/>
          <ac:spMkLst>
            <pc:docMk/>
            <pc:sldMk cId="671020997" sldId="264"/>
            <ac:spMk id="7" creationId="{1ED6DD0C-AA63-E395-CF46-05FB93D165D8}"/>
          </ac:spMkLst>
        </pc:spChg>
      </pc:sldChg>
      <pc:sldChg chg="modSp mod modNotesTx">
        <pc:chgData name="Chynna Andeola" userId="4ed0dd46f6e474b0" providerId="LiveId" clId="{3FF81FEB-0147-4921-996F-34B925F76819}" dt="2025-09-04T02:12:14.323" v="1599"/>
        <pc:sldMkLst>
          <pc:docMk/>
          <pc:sldMk cId="3517110388" sldId="265"/>
        </pc:sldMkLst>
        <pc:spChg chg="mod">
          <ac:chgData name="Chynna Andeola" userId="4ed0dd46f6e474b0" providerId="LiveId" clId="{3FF81FEB-0147-4921-996F-34B925F76819}" dt="2025-09-04T02:12:14.323" v="1599"/>
          <ac:spMkLst>
            <pc:docMk/>
            <pc:sldMk cId="3517110388" sldId="265"/>
            <ac:spMk id="7" creationId="{665BD313-51DF-9C70-5304-C2D1A82AB582}"/>
          </ac:spMkLst>
        </pc:spChg>
      </pc:sldChg>
      <pc:sldChg chg="modSp mod">
        <pc:chgData name="Chynna Andeola" userId="4ed0dd46f6e474b0" providerId="LiveId" clId="{3FF81FEB-0147-4921-996F-34B925F76819}" dt="2025-09-02T02:45:38.191" v="1187" actId="12"/>
        <pc:sldMkLst>
          <pc:docMk/>
          <pc:sldMk cId="2226296863" sldId="266"/>
        </pc:sldMkLst>
        <pc:spChg chg="mod">
          <ac:chgData name="Chynna Andeola" userId="4ed0dd46f6e474b0" providerId="LiveId" clId="{3FF81FEB-0147-4921-996F-34B925F76819}" dt="2025-09-02T02:45:38.191" v="1187" actId="12"/>
          <ac:spMkLst>
            <pc:docMk/>
            <pc:sldMk cId="2226296863" sldId="266"/>
            <ac:spMk id="7" creationId="{BE1DB5DB-E450-6046-5784-928C74CEE77E}"/>
          </ac:spMkLst>
        </pc:spChg>
      </pc:sldChg>
      <pc:sldChg chg="modSp mod modNotesTx">
        <pc:chgData name="Chynna Andeola" userId="4ed0dd46f6e474b0" providerId="LiveId" clId="{3FF81FEB-0147-4921-996F-34B925F76819}" dt="2025-09-04T02:11:16.940" v="1579" actId="20577"/>
        <pc:sldMkLst>
          <pc:docMk/>
          <pc:sldMk cId="3018380159" sldId="267"/>
        </pc:sldMkLst>
        <pc:spChg chg="mod">
          <ac:chgData name="Chynna Andeola" userId="4ed0dd46f6e474b0" providerId="LiveId" clId="{3FF81FEB-0147-4921-996F-34B925F76819}" dt="2025-09-04T02:11:16.940" v="1579" actId="20577"/>
          <ac:spMkLst>
            <pc:docMk/>
            <pc:sldMk cId="3018380159" sldId="267"/>
            <ac:spMk id="7" creationId="{A4E72BE0-E057-7189-71F8-92F597F07CFE}"/>
          </ac:spMkLst>
        </pc:spChg>
      </pc:sldChg>
      <pc:sldChg chg="new del">
        <pc:chgData name="Chynna Andeola" userId="4ed0dd46f6e474b0" providerId="LiveId" clId="{3FF81FEB-0147-4921-996F-34B925F76819}" dt="2025-09-02T01:32:38.226" v="95" actId="680"/>
        <pc:sldMkLst>
          <pc:docMk/>
          <pc:sldMk cId="2278097902" sldId="268"/>
        </pc:sldMkLst>
      </pc:sldChg>
      <pc:sldChg chg="addSp delSp modSp add mod ord">
        <pc:chgData name="Chynna Andeola" userId="4ed0dd46f6e474b0" providerId="LiveId" clId="{3FF81FEB-0147-4921-996F-34B925F76819}" dt="2025-09-04T01:42:09.849" v="1560" actId="478"/>
        <pc:sldMkLst>
          <pc:docMk/>
          <pc:sldMk cId="4157372748" sldId="268"/>
        </pc:sldMkLst>
        <pc:spChg chg="mod">
          <ac:chgData name="Chynna Andeola" userId="4ed0dd46f6e474b0" providerId="LiveId" clId="{3FF81FEB-0147-4921-996F-34B925F76819}" dt="2025-09-02T02:24:46.010" v="1088" actId="20577"/>
          <ac:spMkLst>
            <pc:docMk/>
            <pc:sldMk cId="4157372748" sldId="268"/>
            <ac:spMk id="2" creationId="{FB7574AA-234A-E216-DD05-1066A709B9B1}"/>
          </ac:spMkLst>
        </pc:spChg>
        <pc:spChg chg="add mod">
          <ac:chgData name="Chynna Andeola" userId="4ed0dd46f6e474b0" providerId="LiveId" clId="{3FF81FEB-0147-4921-996F-34B925F76819}" dt="2025-09-04T01:41:38.145" v="1559" actId="1076"/>
          <ac:spMkLst>
            <pc:docMk/>
            <pc:sldMk cId="4157372748" sldId="268"/>
            <ac:spMk id="8" creationId="{91413E2E-578C-8DB9-A9F7-50EB6C96B653}"/>
          </ac:spMkLst>
        </pc:spChg>
        <pc:spChg chg="add">
          <ac:chgData name="Chynna Andeola" userId="4ed0dd46f6e474b0" providerId="LiveId" clId="{3FF81FEB-0147-4921-996F-34B925F76819}" dt="2025-09-02T02:00:03.747" v="289" actId="26606"/>
          <ac:spMkLst>
            <pc:docMk/>
            <pc:sldMk cId="4157372748" sldId="268"/>
            <ac:spMk id="102" creationId="{B6CDA21F-E7AF-4C75-8395-33F58D5B0E45}"/>
          </ac:spMkLst>
        </pc:spChg>
        <pc:spChg chg="add">
          <ac:chgData name="Chynna Andeola" userId="4ed0dd46f6e474b0" providerId="LiveId" clId="{3FF81FEB-0147-4921-996F-34B925F76819}" dt="2025-09-02T02:00:03.747" v="289" actId="26606"/>
          <ac:spMkLst>
            <pc:docMk/>
            <pc:sldMk cId="4157372748" sldId="268"/>
            <ac:spMk id="109" creationId="{D5B0017B-2ECA-49AF-B397-DC140825DF8D}"/>
          </ac:spMkLst>
        </pc:spChg>
        <pc:grpChg chg="add del mod">
          <ac:chgData name="Chynna Andeola" userId="4ed0dd46f6e474b0" providerId="LiveId" clId="{3FF81FEB-0147-4921-996F-34B925F76819}" dt="2025-09-04T01:42:09.849" v="1560" actId="478"/>
          <ac:grpSpMkLst>
            <pc:docMk/>
            <pc:sldMk cId="4157372748" sldId="268"/>
            <ac:grpSpMk id="3" creationId="{13EFEDF9-0DC2-0338-793C-AAA9AAB1BBA3}"/>
          </ac:grpSpMkLst>
        </pc:grpChg>
        <pc:grpChg chg="add">
          <ac:chgData name="Chynna Andeola" userId="4ed0dd46f6e474b0" providerId="LiveId" clId="{3FF81FEB-0147-4921-996F-34B925F76819}" dt="2025-09-02T02:00:03.747" v="289" actId="26606"/>
          <ac:grpSpMkLst>
            <pc:docMk/>
            <pc:sldMk cId="4157372748" sldId="268"/>
            <ac:grpSpMk id="104" creationId="{AE1C45F0-260A-458C-96ED-C1F6D2151219}"/>
          </ac:grpSpMkLst>
        </pc:grpChg>
        <pc:picChg chg="mod">
          <ac:chgData name="Chynna Andeola" userId="4ed0dd46f6e474b0" providerId="LiveId" clId="{3FF81FEB-0147-4921-996F-34B925F76819}" dt="2025-09-04T01:41:18.358" v="1556" actId="14826"/>
          <ac:picMkLst>
            <pc:docMk/>
            <pc:sldMk cId="4157372748" sldId="268"/>
            <ac:picMk id="4" creationId="{FA0186D5-7F31-9A65-F0E9-A40DEFB328EE}"/>
          </ac:picMkLst>
        </pc:picChg>
        <pc:picChg chg="mod">
          <ac:chgData name="Chynna Andeola" userId="4ed0dd46f6e474b0" providerId="LiveId" clId="{3FF81FEB-0147-4921-996F-34B925F76819}" dt="2025-09-04T01:41:18.358" v="1556" actId="14826"/>
          <ac:picMkLst>
            <pc:docMk/>
            <pc:sldMk cId="4157372748" sldId="268"/>
            <ac:picMk id="5" creationId="{ACDC312C-FB0E-5920-F87B-0F3732C56FD9}"/>
          </ac:picMkLst>
        </pc:picChg>
        <pc:picChg chg="mod">
          <ac:chgData name="Chynna Andeola" userId="4ed0dd46f6e474b0" providerId="LiveId" clId="{3FF81FEB-0147-4921-996F-34B925F76819}" dt="2025-09-04T01:41:18.358" v="1556" actId="14826"/>
          <ac:picMkLst>
            <pc:docMk/>
            <pc:sldMk cId="4157372748" sldId="268"/>
            <ac:picMk id="6" creationId="{F9AE4F1D-5D45-5E9F-09A0-612F15BAD05D}"/>
          </ac:picMkLst>
        </pc:picChg>
        <pc:cxnChg chg="mod">
          <ac:chgData name="Chynna Andeola" userId="4ed0dd46f6e474b0" providerId="LiveId" clId="{3FF81FEB-0147-4921-996F-34B925F76819}" dt="2025-09-04T01:41:18.358" v="1556" actId="14826"/>
          <ac:cxnSpMkLst>
            <pc:docMk/>
            <pc:sldMk cId="4157372748" sldId="268"/>
            <ac:cxnSpMk id="7" creationId="{E5356E59-6DD1-7FFB-6C38-845A5262438B}"/>
          </ac:cxnSpMkLst>
        </pc:cxnChg>
        <pc:cxnChg chg="mod">
          <ac:chgData name="Chynna Andeola" userId="4ed0dd46f6e474b0" providerId="LiveId" clId="{3FF81FEB-0147-4921-996F-34B925F76819}" dt="2025-09-04T01:41:18.358" v="1556" actId="14826"/>
          <ac:cxnSpMkLst>
            <pc:docMk/>
            <pc:sldMk cId="4157372748" sldId="268"/>
            <ac:cxnSpMk id="9" creationId="{0BA5A8E5-7D1F-230E-54AD-C2257A2D0518}"/>
          </ac:cxnSpMkLst>
        </pc:cxnChg>
      </pc:sldChg>
      <pc:sldChg chg="addSp delSp modSp add mod ord addAnim">
        <pc:chgData name="Chynna Andeola" userId="4ed0dd46f6e474b0" providerId="LiveId" clId="{3FF81FEB-0147-4921-996F-34B925F76819}" dt="2025-09-04T01:56:02.119" v="1562" actId="255"/>
        <pc:sldMkLst>
          <pc:docMk/>
          <pc:sldMk cId="3040391686" sldId="269"/>
        </pc:sldMkLst>
        <pc:spChg chg="mod">
          <ac:chgData name="Chynna Andeola" userId="4ed0dd46f6e474b0" providerId="LiveId" clId="{3FF81FEB-0147-4921-996F-34B925F76819}" dt="2025-09-04T01:56:02.119" v="1562" actId="255"/>
          <ac:spMkLst>
            <pc:docMk/>
            <pc:sldMk cId="3040391686" sldId="269"/>
            <ac:spMk id="2" creationId="{70D1A4CF-D580-03A4-6EDC-78B8B470138A}"/>
          </ac:spMkLst>
        </pc:spChg>
        <pc:spChg chg="add">
          <ac:chgData name="Chynna Andeola" userId="4ed0dd46f6e474b0" providerId="LiveId" clId="{3FF81FEB-0147-4921-996F-34B925F76819}" dt="2025-09-02T02:04:36.391" v="320" actId="26606"/>
          <ac:spMkLst>
            <pc:docMk/>
            <pc:sldMk cId="3040391686" sldId="269"/>
            <ac:spMk id="166" creationId="{4522B21E-B2B9-4C72-9A71-C87EFD137480}"/>
          </ac:spMkLst>
        </pc:spChg>
        <pc:spChg chg="add">
          <ac:chgData name="Chynna Andeola" userId="4ed0dd46f6e474b0" providerId="LiveId" clId="{3FF81FEB-0147-4921-996F-34B925F76819}" dt="2025-09-02T02:04:36.391" v="320" actId="26606"/>
          <ac:spMkLst>
            <pc:docMk/>
            <pc:sldMk cId="3040391686" sldId="269"/>
            <ac:spMk id="167" creationId="{5EB7D2A2-F448-44D4-938C-DC84CBCB3B1E}"/>
          </ac:spMkLst>
        </pc:spChg>
        <pc:spChg chg="add">
          <ac:chgData name="Chynna Andeola" userId="4ed0dd46f6e474b0" providerId="LiveId" clId="{3FF81FEB-0147-4921-996F-34B925F76819}" dt="2025-09-02T02:04:36.391" v="320" actId="26606"/>
          <ac:spMkLst>
            <pc:docMk/>
            <pc:sldMk cId="3040391686" sldId="269"/>
            <ac:spMk id="168" creationId="{871AEA07-1E14-44B4-8E55-64EF049CD66F}"/>
          </ac:spMkLst>
        </pc:spChg>
        <pc:cxnChg chg="add">
          <ac:chgData name="Chynna Andeola" userId="4ed0dd46f6e474b0" providerId="LiveId" clId="{3FF81FEB-0147-4921-996F-34B925F76819}" dt="2025-09-02T02:04:36.391" v="320" actId="26606"/>
          <ac:cxnSpMkLst>
            <pc:docMk/>
            <pc:sldMk cId="3040391686" sldId="269"/>
            <ac:cxnSpMk id="169" creationId="{F7C8EA93-3210-4C62-99E9-153C275E3A87}"/>
          </ac:cxnSpMkLst>
        </pc:cxnChg>
      </pc:sldChg>
      <pc:sldChg chg="addSp delSp modSp add mod">
        <pc:chgData name="Chynna Andeola" userId="4ed0dd46f6e474b0" providerId="LiveId" clId="{3FF81FEB-0147-4921-996F-34B925F76819}" dt="2025-09-04T01:38:12.906" v="1552" actId="1076"/>
        <pc:sldMkLst>
          <pc:docMk/>
          <pc:sldMk cId="1657598414" sldId="270"/>
        </pc:sldMkLst>
        <pc:spChg chg="mod">
          <ac:chgData name="Chynna Andeola" userId="4ed0dd46f6e474b0" providerId="LiveId" clId="{3FF81FEB-0147-4921-996F-34B925F76819}" dt="2025-09-02T02:24:56.709" v="1089" actId="2711"/>
          <ac:spMkLst>
            <pc:docMk/>
            <pc:sldMk cId="1657598414" sldId="270"/>
            <ac:spMk id="2" creationId="{F093845B-9174-3887-AE2F-6A8027432DF2}"/>
          </ac:spMkLst>
        </pc:spChg>
        <pc:spChg chg="add del mod">
          <ac:chgData name="Chynna Andeola" userId="4ed0dd46f6e474b0" providerId="LiveId" clId="{3FF81FEB-0147-4921-996F-34B925F76819}" dt="2025-09-04T01:38:12.906" v="1552" actId="1076"/>
          <ac:spMkLst>
            <pc:docMk/>
            <pc:sldMk cId="1657598414" sldId="270"/>
            <ac:spMk id="7" creationId="{E99E4BE1-1609-A68D-0F67-36167FAA0857}"/>
          </ac:spMkLst>
        </pc:spChg>
        <pc:spChg chg="add">
          <ac:chgData name="Chynna Andeola" userId="4ed0dd46f6e474b0" providerId="LiveId" clId="{3FF81FEB-0147-4921-996F-34B925F76819}" dt="2025-09-02T02:00:20.181" v="290" actId="26606"/>
          <ac:spMkLst>
            <pc:docMk/>
            <pc:sldMk cId="1657598414" sldId="270"/>
            <ac:spMk id="124" creationId="{B6CDA21F-E7AF-4C75-8395-33F58D5B0E45}"/>
          </ac:spMkLst>
        </pc:spChg>
        <pc:spChg chg="add">
          <ac:chgData name="Chynna Andeola" userId="4ed0dd46f6e474b0" providerId="LiveId" clId="{3FF81FEB-0147-4921-996F-34B925F76819}" dt="2025-09-02T02:00:20.181" v="290" actId="26606"/>
          <ac:spMkLst>
            <pc:docMk/>
            <pc:sldMk cId="1657598414" sldId="270"/>
            <ac:spMk id="131" creationId="{D5B0017B-2ECA-49AF-B397-DC140825DF8D}"/>
          </ac:spMkLst>
        </pc:spChg>
        <pc:grpChg chg="add mod">
          <ac:chgData name="Chynna Andeola" userId="4ed0dd46f6e474b0" providerId="LiveId" clId="{3FF81FEB-0147-4921-996F-34B925F76819}" dt="2025-09-04T01:38:07.514" v="1551" actId="1076"/>
          <ac:grpSpMkLst>
            <pc:docMk/>
            <pc:sldMk cId="1657598414" sldId="270"/>
            <ac:grpSpMk id="18" creationId="{8CA4D5B5-B7DA-59E0-8FED-04C91E890A7A}"/>
          </ac:grpSpMkLst>
        </pc:grpChg>
        <pc:grpChg chg="add">
          <ac:chgData name="Chynna Andeola" userId="4ed0dd46f6e474b0" providerId="LiveId" clId="{3FF81FEB-0147-4921-996F-34B925F76819}" dt="2025-09-02T02:00:20.181" v="290" actId="26606"/>
          <ac:grpSpMkLst>
            <pc:docMk/>
            <pc:sldMk cId="1657598414" sldId="270"/>
            <ac:grpSpMk id="126" creationId="{AE1C45F0-260A-458C-96ED-C1F6D2151219}"/>
          </ac:grpSpMkLst>
        </pc:grpChg>
        <pc:picChg chg="add mod">
          <ac:chgData name="Chynna Andeola" userId="4ed0dd46f6e474b0" providerId="LiveId" clId="{3FF81FEB-0147-4921-996F-34B925F76819}" dt="2025-09-04T01:37:27.817" v="1548" actId="164"/>
          <ac:picMkLst>
            <pc:docMk/>
            <pc:sldMk cId="1657598414" sldId="270"/>
            <ac:picMk id="4" creationId="{6EFF328B-E692-8D18-2774-07635438F79F}"/>
          </ac:picMkLst>
        </pc:picChg>
        <pc:picChg chg="add mod">
          <ac:chgData name="Chynna Andeola" userId="4ed0dd46f6e474b0" providerId="LiveId" clId="{3FF81FEB-0147-4921-996F-34B925F76819}" dt="2025-09-04T01:37:27.817" v="1548" actId="164"/>
          <ac:picMkLst>
            <pc:docMk/>
            <pc:sldMk cId="1657598414" sldId="270"/>
            <ac:picMk id="6" creationId="{ADEAB9F4-E11C-D6C0-88A1-0F0B6E7D4760}"/>
          </ac:picMkLst>
        </pc:picChg>
        <pc:picChg chg="add mod">
          <ac:chgData name="Chynna Andeola" userId="4ed0dd46f6e474b0" providerId="LiveId" clId="{3FF81FEB-0147-4921-996F-34B925F76819}" dt="2025-09-04T01:37:27.817" v="1548" actId="164"/>
          <ac:picMkLst>
            <pc:docMk/>
            <pc:sldMk cId="1657598414" sldId="270"/>
            <ac:picMk id="9" creationId="{ABC2884B-4A43-E049-14D6-89333B0661F8}"/>
          </ac:picMkLst>
        </pc:picChg>
        <pc:cxnChg chg="add mod">
          <ac:chgData name="Chynna Andeola" userId="4ed0dd46f6e474b0" providerId="LiveId" clId="{3FF81FEB-0147-4921-996F-34B925F76819}" dt="2025-09-04T01:37:27.817" v="1548" actId="164"/>
          <ac:cxnSpMkLst>
            <pc:docMk/>
            <pc:sldMk cId="1657598414" sldId="270"/>
            <ac:cxnSpMk id="11" creationId="{E7A79944-D1A7-EDCA-5F41-9579E1DDE5A9}"/>
          </ac:cxnSpMkLst>
        </pc:cxnChg>
        <pc:cxnChg chg="add mod">
          <ac:chgData name="Chynna Andeola" userId="4ed0dd46f6e474b0" providerId="LiveId" clId="{3FF81FEB-0147-4921-996F-34B925F76819}" dt="2025-09-04T01:37:27.817" v="1548" actId="164"/>
          <ac:cxnSpMkLst>
            <pc:docMk/>
            <pc:sldMk cId="1657598414" sldId="270"/>
            <ac:cxnSpMk id="12" creationId="{55549299-603F-9488-3690-35A3BD51C032}"/>
          </ac:cxnSpMkLst>
        </pc:cxnChg>
      </pc:sldChg>
      <pc:sldChg chg="addSp delSp modSp add mod">
        <pc:chgData name="Chynna Andeola" userId="4ed0dd46f6e474b0" providerId="LiveId" clId="{3FF81FEB-0147-4921-996F-34B925F76819}" dt="2025-09-04T01:33:25.730" v="1529" actId="1076"/>
        <pc:sldMkLst>
          <pc:docMk/>
          <pc:sldMk cId="4276617078" sldId="271"/>
        </pc:sldMkLst>
        <pc:spChg chg="mod">
          <ac:chgData name="Chynna Andeola" userId="4ed0dd46f6e474b0" providerId="LiveId" clId="{3FF81FEB-0147-4921-996F-34B925F76819}" dt="2025-09-02T02:25:06.252" v="1091" actId="2711"/>
          <ac:spMkLst>
            <pc:docMk/>
            <pc:sldMk cId="4276617078" sldId="271"/>
            <ac:spMk id="2" creationId="{53B2966A-CBDB-DA6D-636D-4D3DEF2B7C1A}"/>
          </ac:spMkLst>
        </pc:spChg>
        <pc:spChg chg="mod">
          <ac:chgData name="Chynna Andeola" userId="4ed0dd46f6e474b0" providerId="LiveId" clId="{3FF81FEB-0147-4921-996F-34B925F76819}" dt="2025-09-04T01:32:02.366" v="1521" actId="12"/>
          <ac:spMkLst>
            <pc:docMk/>
            <pc:sldMk cId="4276617078" sldId="271"/>
            <ac:spMk id="7" creationId="{406D886A-55DD-853E-F85D-90EE321F5228}"/>
          </ac:spMkLst>
        </pc:spChg>
        <pc:spChg chg="add">
          <ac:chgData name="Chynna Andeola" userId="4ed0dd46f6e474b0" providerId="LiveId" clId="{3FF81FEB-0147-4921-996F-34B925F76819}" dt="2025-09-02T02:00:39.312" v="291" actId="26606"/>
          <ac:spMkLst>
            <pc:docMk/>
            <pc:sldMk cId="4276617078" sldId="271"/>
            <ac:spMk id="124" creationId="{B6CDA21F-E7AF-4C75-8395-33F58D5B0E45}"/>
          </ac:spMkLst>
        </pc:spChg>
        <pc:spChg chg="add">
          <ac:chgData name="Chynna Andeola" userId="4ed0dd46f6e474b0" providerId="LiveId" clId="{3FF81FEB-0147-4921-996F-34B925F76819}" dt="2025-09-02T02:00:39.312" v="291" actId="26606"/>
          <ac:spMkLst>
            <pc:docMk/>
            <pc:sldMk cId="4276617078" sldId="271"/>
            <ac:spMk id="131" creationId="{D5B0017B-2ECA-49AF-B397-DC140825DF8D}"/>
          </ac:spMkLst>
        </pc:spChg>
        <pc:grpChg chg="add mod">
          <ac:chgData name="Chynna Andeola" userId="4ed0dd46f6e474b0" providerId="LiveId" clId="{3FF81FEB-0147-4921-996F-34B925F76819}" dt="2025-09-04T01:33:25.730" v="1529" actId="1076"/>
          <ac:grpSpMkLst>
            <pc:docMk/>
            <pc:sldMk cId="4276617078" sldId="271"/>
            <ac:grpSpMk id="12" creationId="{0810DF60-AF79-97C3-EC52-D11DEBB763C4}"/>
          </ac:grpSpMkLst>
        </pc:grpChg>
        <pc:grpChg chg="add">
          <ac:chgData name="Chynna Andeola" userId="4ed0dd46f6e474b0" providerId="LiveId" clId="{3FF81FEB-0147-4921-996F-34B925F76819}" dt="2025-09-02T02:00:39.312" v="291" actId="26606"/>
          <ac:grpSpMkLst>
            <pc:docMk/>
            <pc:sldMk cId="4276617078" sldId="271"/>
            <ac:grpSpMk id="126" creationId="{AE1C45F0-260A-458C-96ED-C1F6D2151219}"/>
          </ac:grpSpMkLst>
        </pc:grpChg>
        <pc:picChg chg="add mod">
          <ac:chgData name="Chynna Andeola" userId="4ed0dd46f6e474b0" providerId="LiveId" clId="{3FF81FEB-0147-4921-996F-34B925F76819}" dt="2025-09-04T01:33:00.059" v="1527" actId="164"/>
          <ac:picMkLst>
            <pc:docMk/>
            <pc:sldMk cId="4276617078" sldId="271"/>
            <ac:picMk id="4" creationId="{08446EFB-F7B4-6105-70B2-5E0812B12847}"/>
          </ac:picMkLst>
        </pc:picChg>
        <pc:picChg chg="add mod">
          <ac:chgData name="Chynna Andeola" userId="4ed0dd46f6e474b0" providerId="LiveId" clId="{3FF81FEB-0147-4921-996F-34B925F76819}" dt="2025-09-04T01:33:00.059" v="1527" actId="164"/>
          <ac:picMkLst>
            <pc:docMk/>
            <pc:sldMk cId="4276617078" sldId="271"/>
            <ac:picMk id="6" creationId="{D91A7598-9085-3C80-648B-B303D4DFD351}"/>
          </ac:picMkLst>
        </pc:picChg>
        <pc:picChg chg="add mod">
          <ac:chgData name="Chynna Andeola" userId="4ed0dd46f6e474b0" providerId="LiveId" clId="{3FF81FEB-0147-4921-996F-34B925F76819}" dt="2025-09-04T01:33:00.059" v="1527" actId="164"/>
          <ac:picMkLst>
            <pc:docMk/>
            <pc:sldMk cId="4276617078" sldId="271"/>
            <ac:picMk id="9" creationId="{3C709F99-45DB-B5AB-0DCE-67FD05B3796E}"/>
          </ac:picMkLst>
        </pc:picChg>
        <pc:picChg chg="add mod">
          <ac:chgData name="Chynna Andeola" userId="4ed0dd46f6e474b0" providerId="LiveId" clId="{3FF81FEB-0147-4921-996F-34B925F76819}" dt="2025-09-04T01:33:00.059" v="1527" actId="164"/>
          <ac:picMkLst>
            <pc:docMk/>
            <pc:sldMk cId="4276617078" sldId="271"/>
            <ac:picMk id="11" creationId="{ED78DEA7-8554-2EEB-BCF7-DE5B6FA97218}"/>
          </ac:picMkLst>
        </pc:picChg>
      </pc:sldChg>
      <pc:sldChg chg="addSp delSp modSp add mod">
        <pc:chgData name="Chynna Andeola" userId="4ed0dd46f6e474b0" providerId="LiveId" clId="{3FF81FEB-0147-4921-996F-34B925F76819}" dt="2025-09-04T01:25:33.050" v="1487" actId="1076"/>
        <pc:sldMkLst>
          <pc:docMk/>
          <pc:sldMk cId="943670642" sldId="272"/>
        </pc:sldMkLst>
        <pc:spChg chg="mod">
          <ac:chgData name="Chynna Andeola" userId="4ed0dd46f6e474b0" providerId="LiveId" clId="{3FF81FEB-0147-4921-996F-34B925F76819}" dt="2025-09-02T02:25:16.875" v="1093" actId="2711"/>
          <ac:spMkLst>
            <pc:docMk/>
            <pc:sldMk cId="943670642" sldId="272"/>
            <ac:spMk id="2" creationId="{D94062E9-0CC7-17AD-7E44-507D714D32E7}"/>
          </ac:spMkLst>
        </pc:spChg>
        <pc:spChg chg="mod topLvl">
          <ac:chgData name="Chynna Andeola" userId="4ed0dd46f6e474b0" providerId="LiveId" clId="{3FF81FEB-0147-4921-996F-34B925F76819}" dt="2025-09-04T01:25:24.982" v="1486" actId="14100"/>
          <ac:spMkLst>
            <pc:docMk/>
            <pc:sldMk cId="943670642" sldId="272"/>
            <ac:spMk id="7" creationId="{35178B2E-AF77-CE66-4FD8-6BC1FD1D1619}"/>
          </ac:spMkLst>
        </pc:spChg>
        <pc:spChg chg="add">
          <ac:chgData name="Chynna Andeola" userId="4ed0dd46f6e474b0" providerId="LiveId" clId="{3FF81FEB-0147-4921-996F-34B925F76819}" dt="2025-09-02T02:00:48.818" v="292" actId="26606"/>
          <ac:spMkLst>
            <pc:docMk/>
            <pc:sldMk cId="943670642" sldId="272"/>
            <ac:spMk id="124" creationId="{B6CDA21F-E7AF-4C75-8395-33F58D5B0E45}"/>
          </ac:spMkLst>
        </pc:spChg>
        <pc:spChg chg="add">
          <ac:chgData name="Chynna Andeola" userId="4ed0dd46f6e474b0" providerId="LiveId" clId="{3FF81FEB-0147-4921-996F-34B925F76819}" dt="2025-09-02T02:00:48.818" v="292" actId="26606"/>
          <ac:spMkLst>
            <pc:docMk/>
            <pc:sldMk cId="943670642" sldId="272"/>
            <ac:spMk id="131" creationId="{D5B0017B-2ECA-49AF-B397-DC140825DF8D}"/>
          </ac:spMkLst>
        </pc:spChg>
        <pc:grpChg chg="add del mod">
          <ac:chgData name="Chynna Andeola" userId="4ed0dd46f6e474b0" providerId="LiveId" clId="{3FF81FEB-0147-4921-996F-34B925F76819}" dt="2025-09-04T01:24:58.731" v="1481" actId="165"/>
          <ac:grpSpMkLst>
            <pc:docMk/>
            <pc:sldMk cId="943670642" sldId="272"/>
            <ac:grpSpMk id="15" creationId="{1206D173-DAD7-916F-EC64-C6E2E9B734A5}"/>
          </ac:grpSpMkLst>
        </pc:grpChg>
        <pc:grpChg chg="add mod">
          <ac:chgData name="Chynna Andeola" userId="4ed0dd46f6e474b0" providerId="LiveId" clId="{3FF81FEB-0147-4921-996F-34B925F76819}" dt="2025-09-04T01:25:33.050" v="1487" actId="1076"/>
          <ac:grpSpMkLst>
            <pc:docMk/>
            <pc:sldMk cId="943670642" sldId="272"/>
            <ac:grpSpMk id="16" creationId="{4A898929-D15A-A897-54D3-2577358CCBEA}"/>
          </ac:grpSpMkLst>
        </pc:grpChg>
        <pc:grpChg chg="add">
          <ac:chgData name="Chynna Andeola" userId="4ed0dd46f6e474b0" providerId="LiveId" clId="{3FF81FEB-0147-4921-996F-34B925F76819}" dt="2025-09-02T02:00:48.818" v="292" actId="26606"/>
          <ac:grpSpMkLst>
            <pc:docMk/>
            <pc:sldMk cId="943670642" sldId="272"/>
            <ac:grpSpMk id="126" creationId="{AE1C45F0-260A-458C-96ED-C1F6D2151219}"/>
          </ac:grpSpMkLst>
        </pc:grpChg>
        <pc:picChg chg="add mod topLvl">
          <ac:chgData name="Chynna Andeola" userId="4ed0dd46f6e474b0" providerId="LiveId" clId="{3FF81FEB-0147-4921-996F-34B925F76819}" dt="2025-09-04T01:25:14.417" v="1482" actId="164"/>
          <ac:picMkLst>
            <pc:docMk/>
            <pc:sldMk cId="943670642" sldId="272"/>
            <ac:picMk id="4" creationId="{E95267A4-E02F-2588-2B03-5358FB614B76}"/>
          </ac:picMkLst>
        </pc:picChg>
        <pc:picChg chg="add mod topLvl">
          <ac:chgData name="Chynna Andeola" userId="4ed0dd46f6e474b0" providerId="LiveId" clId="{3FF81FEB-0147-4921-996F-34B925F76819}" dt="2025-09-04T01:25:14.417" v="1482" actId="164"/>
          <ac:picMkLst>
            <pc:docMk/>
            <pc:sldMk cId="943670642" sldId="272"/>
            <ac:picMk id="6" creationId="{C5CA06C3-D02D-D384-E5C5-5982DBA80B96}"/>
          </ac:picMkLst>
        </pc:picChg>
        <pc:picChg chg="add mod topLvl">
          <ac:chgData name="Chynna Andeola" userId="4ed0dd46f6e474b0" providerId="LiveId" clId="{3FF81FEB-0147-4921-996F-34B925F76819}" dt="2025-09-04T01:25:14.417" v="1482" actId="164"/>
          <ac:picMkLst>
            <pc:docMk/>
            <pc:sldMk cId="943670642" sldId="272"/>
            <ac:picMk id="9" creationId="{6A4E31A1-4879-D26E-8795-5F9901ECD9D2}"/>
          </ac:picMkLst>
        </pc:picChg>
        <pc:cxnChg chg="add mod topLvl">
          <ac:chgData name="Chynna Andeola" userId="4ed0dd46f6e474b0" providerId="LiveId" clId="{3FF81FEB-0147-4921-996F-34B925F76819}" dt="2025-09-04T01:25:14.417" v="1482" actId="164"/>
          <ac:cxnSpMkLst>
            <pc:docMk/>
            <pc:sldMk cId="943670642" sldId="272"/>
            <ac:cxnSpMk id="11" creationId="{E6E38159-BD62-720E-803A-5558C3C49C81}"/>
          </ac:cxnSpMkLst>
        </pc:cxnChg>
        <pc:cxnChg chg="add mod topLvl">
          <ac:chgData name="Chynna Andeola" userId="4ed0dd46f6e474b0" providerId="LiveId" clId="{3FF81FEB-0147-4921-996F-34B925F76819}" dt="2025-09-04T01:25:14.417" v="1482" actId="164"/>
          <ac:cxnSpMkLst>
            <pc:docMk/>
            <pc:sldMk cId="943670642" sldId="272"/>
            <ac:cxnSpMk id="12" creationId="{8B35615D-A846-A8EB-5877-78AE00581623}"/>
          </ac:cxnSpMkLst>
        </pc:cxnChg>
      </pc:sldChg>
      <pc:sldChg chg="modSp add ord">
        <pc:chgData name="Chynna Andeola" userId="4ed0dd46f6e474b0" providerId="LiveId" clId="{3FF81FEB-0147-4921-996F-34B925F76819}" dt="2025-09-04T02:19:25.034" v="1621" actId="2711"/>
        <pc:sldMkLst>
          <pc:docMk/>
          <pc:sldMk cId="3604725886" sldId="273"/>
        </pc:sldMkLst>
        <pc:spChg chg="mod">
          <ac:chgData name="Chynna Andeola" userId="4ed0dd46f6e474b0" providerId="LiveId" clId="{3FF81FEB-0147-4921-996F-34B925F76819}" dt="2025-09-04T02:19:25.034" v="1621" actId="2711"/>
          <ac:spMkLst>
            <pc:docMk/>
            <pc:sldMk cId="3604725886" sldId="273"/>
            <ac:spMk id="2" creationId="{52C86234-6539-74A9-166E-DC95BE02A964}"/>
          </ac:spMkLst>
        </pc:spChg>
      </pc:sldChg>
      <pc:sldChg chg="modSp add ord">
        <pc:chgData name="Chynna Andeola" userId="4ed0dd46f6e474b0" providerId="LiveId" clId="{3FF81FEB-0147-4921-996F-34B925F76819}" dt="2025-09-04T02:19:05.582" v="1619" actId="2711"/>
        <pc:sldMkLst>
          <pc:docMk/>
          <pc:sldMk cId="1226158959" sldId="274"/>
        </pc:sldMkLst>
        <pc:spChg chg="mod">
          <ac:chgData name="Chynna Andeola" userId="4ed0dd46f6e474b0" providerId="LiveId" clId="{3FF81FEB-0147-4921-996F-34B925F76819}" dt="2025-09-04T02:19:05.582" v="1619" actId="2711"/>
          <ac:spMkLst>
            <pc:docMk/>
            <pc:sldMk cId="1226158959" sldId="274"/>
            <ac:spMk id="2" creationId="{977AEC91-3D1E-AF78-363E-713A70FB3EBB}"/>
          </ac:spMkLst>
        </pc:spChg>
      </pc:sldChg>
      <pc:sldChg chg="modSp add">
        <pc:chgData name="Chynna Andeola" userId="4ed0dd46f6e474b0" providerId="LiveId" clId="{3FF81FEB-0147-4921-996F-34B925F76819}" dt="2025-09-04T02:19:19.017" v="1620" actId="2711"/>
        <pc:sldMkLst>
          <pc:docMk/>
          <pc:sldMk cId="998873421" sldId="275"/>
        </pc:sldMkLst>
        <pc:spChg chg="mod">
          <ac:chgData name="Chynna Andeola" userId="4ed0dd46f6e474b0" providerId="LiveId" clId="{3FF81FEB-0147-4921-996F-34B925F76819}" dt="2025-09-04T02:19:19.017" v="1620" actId="2711"/>
          <ac:spMkLst>
            <pc:docMk/>
            <pc:sldMk cId="998873421" sldId="275"/>
            <ac:spMk id="2" creationId="{A86D48B0-A994-5827-7EBC-B32AA951AD19}"/>
          </ac:spMkLst>
        </pc:spChg>
      </pc:sldChg>
      <pc:sldChg chg="addSp delSp modSp add mod ord modNotesTx">
        <pc:chgData name="Chynna Andeola" userId="4ed0dd46f6e474b0" providerId="LiveId" clId="{3FF81FEB-0147-4921-996F-34B925F76819}" dt="2025-09-03T01:57:56.894" v="1238" actId="20577"/>
        <pc:sldMkLst>
          <pc:docMk/>
          <pc:sldMk cId="1567162316" sldId="276"/>
        </pc:sldMkLst>
        <pc:spChg chg="mod">
          <ac:chgData name="Chynna Andeola" userId="4ed0dd46f6e474b0" providerId="LiveId" clId="{3FF81FEB-0147-4921-996F-34B925F76819}" dt="2025-09-02T02:10:46.852" v="431" actId="20577"/>
          <ac:spMkLst>
            <pc:docMk/>
            <pc:sldMk cId="1567162316" sldId="276"/>
            <ac:spMk id="2" creationId="{C5ED357C-9F17-80DD-165A-2CA70634A400}"/>
          </ac:spMkLst>
        </pc:spChg>
        <pc:spChg chg="mod">
          <ac:chgData name="Chynna Andeola" userId="4ed0dd46f6e474b0" providerId="LiveId" clId="{3FF81FEB-0147-4921-996F-34B925F76819}" dt="2025-09-02T02:42:53.319" v="1167" actId="12"/>
          <ac:spMkLst>
            <pc:docMk/>
            <pc:sldMk cId="1567162316" sldId="276"/>
            <ac:spMk id="7" creationId="{9238F407-C93F-A46B-42FD-DE6DADF43352}"/>
          </ac:spMkLst>
        </pc:spChg>
        <pc:picChg chg="add mod">
          <ac:chgData name="Chynna Andeola" userId="4ed0dd46f6e474b0" providerId="LiveId" clId="{3FF81FEB-0147-4921-996F-34B925F76819}" dt="2025-09-02T02:12:38.966" v="541" actId="1076"/>
          <ac:picMkLst>
            <pc:docMk/>
            <pc:sldMk cId="1567162316" sldId="276"/>
            <ac:picMk id="5" creationId="{10149EF1-9109-4982-E9A7-A09B3F82C4A4}"/>
          </ac:picMkLst>
        </pc:picChg>
      </pc:sldChg>
      <pc:sldChg chg="addSp delSp modSp add mod modNotesTx">
        <pc:chgData name="Chynna Andeola" userId="4ed0dd46f6e474b0" providerId="LiveId" clId="{3FF81FEB-0147-4921-996F-34B925F76819}" dt="2025-09-03T02:03:58.282" v="1274" actId="20577"/>
        <pc:sldMkLst>
          <pc:docMk/>
          <pc:sldMk cId="134823100" sldId="277"/>
        </pc:sldMkLst>
        <pc:spChg chg="mod">
          <ac:chgData name="Chynna Andeola" userId="4ed0dd46f6e474b0" providerId="LiveId" clId="{3FF81FEB-0147-4921-996F-34B925F76819}" dt="2025-09-02T02:13:09.586" v="564" actId="20577"/>
          <ac:spMkLst>
            <pc:docMk/>
            <pc:sldMk cId="134823100" sldId="277"/>
            <ac:spMk id="2" creationId="{AB704C3F-B80E-CE8F-CBAB-C539C8EE4F10}"/>
          </ac:spMkLst>
        </pc:spChg>
        <pc:spChg chg="mod">
          <ac:chgData name="Chynna Andeola" userId="4ed0dd46f6e474b0" providerId="LiveId" clId="{3FF81FEB-0147-4921-996F-34B925F76819}" dt="2025-09-02T02:43:37.708" v="1171" actId="12"/>
          <ac:spMkLst>
            <pc:docMk/>
            <pc:sldMk cId="134823100" sldId="277"/>
            <ac:spMk id="7" creationId="{41A79B87-2513-D8EA-14F3-2AF2C7322248}"/>
          </ac:spMkLst>
        </pc:spChg>
        <pc:picChg chg="add mod">
          <ac:chgData name="Chynna Andeola" userId="4ed0dd46f6e474b0" providerId="LiveId" clId="{3FF81FEB-0147-4921-996F-34B925F76819}" dt="2025-09-02T02:14:12.759" v="649" actId="1076"/>
          <ac:picMkLst>
            <pc:docMk/>
            <pc:sldMk cId="134823100" sldId="277"/>
            <ac:picMk id="4" creationId="{C5FF6DB5-476E-7CCE-6EC3-9DAFBE7139D6}"/>
          </ac:picMkLst>
        </pc:picChg>
      </pc:sldChg>
      <pc:sldChg chg="addSp delSp modSp add mod modNotesTx">
        <pc:chgData name="Chynna Andeola" userId="4ed0dd46f6e474b0" providerId="LiveId" clId="{3FF81FEB-0147-4921-996F-34B925F76819}" dt="2025-09-03T02:08:49.720" v="1291" actId="20577"/>
        <pc:sldMkLst>
          <pc:docMk/>
          <pc:sldMk cId="4289993384" sldId="278"/>
        </pc:sldMkLst>
        <pc:spChg chg="mod">
          <ac:chgData name="Chynna Andeola" userId="4ed0dd46f6e474b0" providerId="LiveId" clId="{3FF81FEB-0147-4921-996F-34B925F76819}" dt="2025-09-02T02:14:36.971" v="657" actId="20577"/>
          <ac:spMkLst>
            <pc:docMk/>
            <pc:sldMk cId="4289993384" sldId="278"/>
            <ac:spMk id="2" creationId="{8F89E47E-1A8C-EAAB-5D3E-E4A1DDAD2A50}"/>
          </ac:spMkLst>
        </pc:spChg>
        <pc:spChg chg="mod">
          <ac:chgData name="Chynna Andeola" userId="4ed0dd46f6e474b0" providerId="LiveId" clId="{3FF81FEB-0147-4921-996F-34B925F76819}" dt="2025-09-02T02:43:33.663" v="1170" actId="12"/>
          <ac:spMkLst>
            <pc:docMk/>
            <pc:sldMk cId="4289993384" sldId="278"/>
            <ac:spMk id="7" creationId="{7456563F-1089-42A8-6F48-A6DA81D42034}"/>
          </ac:spMkLst>
        </pc:spChg>
        <pc:picChg chg="add mod">
          <ac:chgData name="Chynna Andeola" userId="4ed0dd46f6e474b0" providerId="LiveId" clId="{3FF81FEB-0147-4921-996F-34B925F76819}" dt="2025-09-02T02:16:09.440" v="827" actId="1076"/>
          <ac:picMkLst>
            <pc:docMk/>
            <pc:sldMk cId="4289993384" sldId="278"/>
            <ac:picMk id="5" creationId="{AD59EC6D-8991-FEFF-0D45-C5F187BD46C0}"/>
          </ac:picMkLst>
        </pc:picChg>
      </pc:sldChg>
      <pc:sldChg chg="addSp delSp modSp add mod modNotesTx">
        <pc:chgData name="Chynna Andeola" userId="4ed0dd46f6e474b0" providerId="LiveId" clId="{3FF81FEB-0147-4921-996F-34B925F76819}" dt="2025-09-03T02:13:54.814" v="1313" actId="20577"/>
        <pc:sldMkLst>
          <pc:docMk/>
          <pc:sldMk cId="2227694208" sldId="279"/>
        </pc:sldMkLst>
        <pc:spChg chg="mod">
          <ac:chgData name="Chynna Andeola" userId="4ed0dd46f6e474b0" providerId="LiveId" clId="{3FF81FEB-0147-4921-996F-34B925F76819}" dt="2025-09-02T02:18:22.184" v="889" actId="1076"/>
          <ac:spMkLst>
            <pc:docMk/>
            <pc:sldMk cId="2227694208" sldId="279"/>
            <ac:spMk id="2" creationId="{EF923283-7578-70E5-910F-0F3F761D7D1E}"/>
          </ac:spMkLst>
        </pc:spChg>
        <pc:spChg chg="add del">
          <ac:chgData name="Chynna Andeola" userId="4ed0dd46f6e474b0" providerId="LiveId" clId="{3FF81FEB-0147-4921-996F-34B925F76819}" dt="2025-09-03T02:11:53.725" v="1293" actId="22"/>
          <ac:spMkLst>
            <pc:docMk/>
            <pc:sldMk cId="2227694208" sldId="279"/>
            <ac:spMk id="5" creationId="{BFA3A2F1-822D-CBB7-3EBA-839311ED744D}"/>
          </ac:spMkLst>
        </pc:spChg>
        <pc:spChg chg="mod">
          <ac:chgData name="Chynna Andeola" userId="4ed0dd46f6e474b0" providerId="LiveId" clId="{3FF81FEB-0147-4921-996F-34B925F76819}" dt="2025-09-02T02:43:52.902" v="1173" actId="12"/>
          <ac:spMkLst>
            <pc:docMk/>
            <pc:sldMk cId="2227694208" sldId="279"/>
            <ac:spMk id="7" creationId="{2259B00D-B5C4-E5A6-39D4-6C50D7C96387}"/>
          </ac:spMkLst>
        </pc:spChg>
        <pc:picChg chg="add mod">
          <ac:chgData name="Chynna Andeola" userId="4ed0dd46f6e474b0" providerId="LiveId" clId="{3FF81FEB-0147-4921-996F-34B925F76819}" dt="2025-09-02T02:18:25.067" v="890" actId="14100"/>
          <ac:picMkLst>
            <pc:docMk/>
            <pc:sldMk cId="2227694208" sldId="279"/>
            <ac:picMk id="4" creationId="{8C5B5906-4B2D-2067-700C-E400E1E2624E}"/>
          </ac:picMkLst>
        </pc:picChg>
      </pc:sldChg>
      <pc:sldChg chg="addSp delSp modSp add mod modNotesTx">
        <pc:chgData name="Chynna Andeola" userId="4ed0dd46f6e474b0" providerId="LiveId" clId="{3FF81FEB-0147-4921-996F-34B925F76819}" dt="2025-09-03T02:18:07.337" v="1352" actId="20577"/>
        <pc:sldMkLst>
          <pc:docMk/>
          <pc:sldMk cId="4168452859" sldId="280"/>
        </pc:sldMkLst>
        <pc:spChg chg="mod">
          <ac:chgData name="Chynna Andeola" userId="4ed0dd46f6e474b0" providerId="LiveId" clId="{3FF81FEB-0147-4921-996F-34B925F76819}" dt="2025-09-02T02:18:47.968" v="916" actId="20577"/>
          <ac:spMkLst>
            <pc:docMk/>
            <pc:sldMk cId="4168452859" sldId="280"/>
            <ac:spMk id="2" creationId="{66DD0830-F71C-AC5B-0507-AC065FA5E16B}"/>
          </ac:spMkLst>
        </pc:spChg>
        <pc:spChg chg="mod">
          <ac:chgData name="Chynna Andeola" userId="4ed0dd46f6e474b0" providerId="LiveId" clId="{3FF81FEB-0147-4921-996F-34B925F76819}" dt="2025-09-02T02:44:07.805" v="1175" actId="12"/>
          <ac:spMkLst>
            <pc:docMk/>
            <pc:sldMk cId="4168452859" sldId="280"/>
            <ac:spMk id="7" creationId="{7762760C-0DC9-690E-17C7-1D018423EFBB}"/>
          </ac:spMkLst>
        </pc:spChg>
        <pc:picChg chg="add mod">
          <ac:chgData name="Chynna Andeola" userId="4ed0dd46f6e474b0" providerId="LiveId" clId="{3FF81FEB-0147-4921-996F-34B925F76819}" dt="2025-09-02T02:20:09.017" v="1030" actId="14100"/>
          <ac:picMkLst>
            <pc:docMk/>
            <pc:sldMk cId="4168452859" sldId="280"/>
            <ac:picMk id="5" creationId="{8EA11217-6E12-1222-1AED-BC66DA8BE835}"/>
          </ac:picMkLst>
        </pc:picChg>
      </pc:sldChg>
      <pc:sldChg chg="delSp modSp add del setBg delDesignElem">
        <pc:chgData name="Chynna Andeola" userId="4ed0dd46f6e474b0" providerId="LiveId" clId="{3FF81FEB-0147-4921-996F-34B925F76819}" dt="2025-09-02T02:22:51.052" v="1082" actId="47"/>
        <pc:sldMkLst>
          <pc:docMk/>
          <pc:sldMk cId="1219418116" sldId="281"/>
        </pc:sldMkLst>
      </pc:sldChg>
      <pc:sldChg chg="modSp add ord">
        <pc:chgData name="Chynna Andeola" userId="4ed0dd46f6e474b0" providerId="LiveId" clId="{3FF81FEB-0147-4921-996F-34B925F76819}" dt="2025-09-02T02:23:03.661" v="1083" actId="2711"/>
        <pc:sldMkLst>
          <pc:docMk/>
          <pc:sldMk cId="3405776347" sldId="282"/>
        </pc:sldMkLst>
        <pc:spChg chg="mod">
          <ac:chgData name="Chynna Andeola" userId="4ed0dd46f6e474b0" providerId="LiveId" clId="{3FF81FEB-0147-4921-996F-34B925F76819}" dt="2025-09-02T02:23:03.661" v="1083" actId="2711"/>
          <ac:spMkLst>
            <pc:docMk/>
            <pc:sldMk cId="3405776347" sldId="282"/>
            <ac:spMk id="2" creationId="{5BB1C9D7-7D62-8F51-E853-E0AE25B143F4}"/>
          </ac:spMkLst>
        </pc:spChg>
      </pc:sldChg>
      <pc:sldChg chg="delSp add del setBg delDesignElem">
        <pc:chgData name="Chynna Andeola" userId="4ed0dd46f6e474b0" providerId="LiveId" clId="{3FF81FEB-0147-4921-996F-34B925F76819}" dt="2025-09-04T02:17:56.259" v="1608" actId="47"/>
        <pc:sldMkLst>
          <pc:docMk/>
          <pc:sldMk cId="1149647782" sldId="283"/>
        </pc:sldMkLst>
        <pc:spChg chg="del">
          <ac:chgData name="Chynna Andeola" userId="4ed0dd46f6e474b0" providerId="LiveId" clId="{3FF81FEB-0147-4921-996F-34B925F76819}" dt="2025-09-04T02:17:30.565" v="1604"/>
          <ac:spMkLst>
            <pc:docMk/>
            <pc:sldMk cId="1149647782" sldId="283"/>
            <ac:spMk id="166" creationId="{0279B7D7-6E03-A220-4445-D971FC07CE33}"/>
          </ac:spMkLst>
        </pc:spChg>
        <pc:spChg chg="del">
          <ac:chgData name="Chynna Andeola" userId="4ed0dd46f6e474b0" providerId="LiveId" clId="{3FF81FEB-0147-4921-996F-34B925F76819}" dt="2025-09-04T02:17:30.565" v="1604"/>
          <ac:spMkLst>
            <pc:docMk/>
            <pc:sldMk cId="1149647782" sldId="283"/>
            <ac:spMk id="167" creationId="{B4178A04-608B-CE0C-9744-485C165BA7B4}"/>
          </ac:spMkLst>
        </pc:spChg>
        <pc:spChg chg="del">
          <ac:chgData name="Chynna Andeola" userId="4ed0dd46f6e474b0" providerId="LiveId" clId="{3FF81FEB-0147-4921-996F-34B925F76819}" dt="2025-09-04T02:17:30.565" v="1604"/>
          <ac:spMkLst>
            <pc:docMk/>
            <pc:sldMk cId="1149647782" sldId="283"/>
            <ac:spMk id="168" creationId="{BBCA405D-D8BC-1CF2-6A3B-C635B2F484F1}"/>
          </ac:spMkLst>
        </pc:spChg>
        <pc:cxnChg chg="del">
          <ac:chgData name="Chynna Andeola" userId="4ed0dd46f6e474b0" providerId="LiveId" clId="{3FF81FEB-0147-4921-996F-34B925F76819}" dt="2025-09-04T02:17:30.565" v="1604"/>
          <ac:cxnSpMkLst>
            <pc:docMk/>
            <pc:sldMk cId="1149647782" sldId="283"/>
            <ac:cxnSpMk id="169" creationId="{128C1950-31AA-7693-9E27-672677368B94}"/>
          </ac:cxnSpMkLst>
        </pc:cxnChg>
      </pc:sldChg>
      <pc:sldChg chg="modSp add ord">
        <pc:chgData name="Chynna Andeola" userId="4ed0dd46f6e474b0" providerId="LiveId" clId="{3FF81FEB-0147-4921-996F-34B925F76819}" dt="2025-09-04T02:18:26.179" v="1618" actId="20577"/>
        <pc:sldMkLst>
          <pc:docMk/>
          <pc:sldMk cId="4062062339" sldId="284"/>
        </pc:sldMkLst>
        <pc:spChg chg="mod">
          <ac:chgData name="Chynna Andeola" userId="4ed0dd46f6e474b0" providerId="LiveId" clId="{3FF81FEB-0147-4921-996F-34B925F76819}" dt="2025-09-04T02:18:26.179" v="1618" actId="20577"/>
          <ac:spMkLst>
            <pc:docMk/>
            <pc:sldMk cId="4062062339" sldId="284"/>
            <ac:spMk id="2" creationId="{8E1663BE-3E4B-49C8-A201-6E3868987032}"/>
          </ac:spMkLst>
        </pc:spChg>
      </pc:sldChg>
      <pc:sldChg chg="addSp delSp modSp new mod">
        <pc:chgData name="Chynna Andeola" userId="4ed0dd46f6e474b0" providerId="LiveId" clId="{3FF81FEB-0147-4921-996F-34B925F76819}" dt="2025-09-04T02:21:27.640" v="1638" actId="1076"/>
        <pc:sldMkLst>
          <pc:docMk/>
          <pc:sldMk cId="1242057433" sldId="285"/>
        </pc:sldMkLst>
        <pc:spChg chg="del">
          <ac:chgData name="Chynna Andeola" userId="4ed0dd46f6e474b0" providerId="LiveId" clId="{3FF81FEB-0147-4921-996F-34B925F76819}" dt="2025-09-04T02:20:13.749" v="1623" actId="478"/>
          <ac:spMkLst>
            <pc:docMk/>
            <pc:sldMk cId="1242057433" sldId="285"/>
            <ac:spMk id="2" creationId="{FDFAE948-E658-4FE9-9BDB-75CD92608140}"/>
          </ac:spMkLst>
        </pc:spChg>
        <pc:spChg chg="del">
          <ac:chgData name="Chynna Andeola" userId="4ed0dd46f6e474b0" providerId="LiveId" clId="{3FF81FEB-0147-4921-996F-34B925F76819}" dt="2025-09-04T02:20:14.647" v="1624" actId="478"/>
          <ac:spMkLst>
            <pc:docMk/>
            <pc:sldMk cId="1242057433" sldId="285"/>
            <ac:spMk id="3" creationId="{435FB443-6FE2-2A23-E031-0C1F60E32D9B}"/>
          </ac:spMkLst>
        </pc:spChg>
        <pc:spChg chg="add mod">
          <ac:chgData name="Chynna Andeola" userId="4ed0dd46f6e474b0" providerId="LiveId" clId="{3FF81FEB-0147-4921-996F-34B925F76819}" dt="2025-09-04T02:21:27.640" v="1638" actId="1076"/>
          <ac:spMkLst>
            <pc:docMk/>
            <pc:sldMk cId="1242057433" sldId="285"/>
            <ac:spMk id="5" creationId="{3C025BD6-AE73-A3C2-693A-927A4C82CBB1}"/>
          </ac:spMkLst>
        </pc:spChg>
      </pc:sldChg>
      <pc:sldChg chg="addSp delSp modSp new mod">
        <pc:chgData name="Chynna Andeola" userId="4ed0dd46f6e474b0" providerId="LiveId" clId="{3FF81FEB-0147-4921-996F-34B925F76819}" dt="2025-09-04T02:21:35.329" v="1639" actId="1076"/>
        <pc:sldMkLst>
          <pc:docMk/>
          <pc:sldMk cId="3444217441" sldId="286"/>
        </pc:sldMkLst>
        <pc:spChg chg="del">
          <ac:chgData name="Chynna Andeola" userId="4ed0dd46f6e474b0" providerId="LiveId" clId="{3FF81FEB-0147-4921-996F-34B925F76819}" dt="2025-09-04T02:20:57.662" v="1631" actId="478"/>
          <ac:spMkLst>
            <pc:docMk/>
            <pc:sldMk cId="3444217441" sldId="286"/>
            <ac:spMk id="2" creationId="{4A5F0A7C-4343-42C9-597B-0644D5346180}"/>
          </ac:spMkLst>
        </pc:spChg>
        <pc:spChg chg="del">
          <ac:chgData name="Chynna Andeola" userId="4ed0dd46f6e474b0" providerId="LiveId" clId="{3FF81FEB-0147-4921-996F-34B925F76819}" dt="2025-09-04T02:20:59.420" v="1632" actId="478"/>
          <ac:spMkLst>
            <pc:docMk/>
            <pc:sldMk cId="3444217441" sldId="286"/>
            <ac:spMk id="3" creationId="{B0D0090E-728D-DC8B-4A11-62946500FF23}"/>
          </ac:spMkLst>
        </pc:spChg>
        <pc:spChg chg="add mod">
          <ac:chgData name="Chynna Andeola" userId="4ed0dd46f6e474b0" providerId="LiveId" clId="{3FF81FEB-0147-4921-996F-34B925F76819}" dt="2025-09-04T02:21:35.329" v="1639" actId="1076"/>
          <ac:spMkLst>
            <pc:docMk/>
            <pc:sldMk cId="3444217441" sldId="286"/>
            <ac:spMk id="5" creationId="{CE005220-1E4F-4BFA-E75A-5D3C9BE0C8A4}"/>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6446C3A-DD3A-44DE-9635-AFC8B804C57D}"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5ABE6C8D-1195-44E2-8A2B-6F8541306492}">
      <dgm:prSet custT="1"/>
      <dgm:spPr/>
      <dgm:t>
        <a:bodyPr/>
        <a:lstStyle/>
        <a:p>
          <a:r>
            <a:rPr lang="en-US" sz="1200">
              <a:latin typeface="Times New Roman" panose="02020603050405020304" pitchFamily="18" charset="0"/>
              <a:cs typeface="Times New Roman" panose="02020603050405020304" pitchFamily="18" charset="0"/>
            </a:rPr>
            <a:t>-- COURSES TABLE</a:t>
          </a:r>
          <a:endParaRPr lang="en-US" sz="1200" dirty="0">
            <a:latin typeface="Times New Roman" panose="02020603050405020304" pitchFamily="18" charset="0"/>
            <a:cs typeface="Times New Roman" panose="02020603050405020304" pitchFamily="18" charset="0"/>
          </a:endParaRPr>
        </a:p>
      </dgm:t>
    </dgm:pt>
    <dgm:pt modelId="{8C606132-B810-42E2-B847-2902EB4D080C}" type="parTrans" cxnId="{EE4337C9-D57B-4348-AE30-7A7AE813F710}">
      <dgm:prSet/>
      <dgm:spPr/>
      <dgm:t>
        <a:bodyPr/>
        <a:lstStyle/>
        <a:p>
          <a:endParaRPr lang="en-US"/>
        </a:p>
      </dgm:t>
    </dgm:pt>
    <dgm:pt modelId="{DB8C3E58-E0AF-4965-AEE2-9FB110ED5530}" type="sibTrans" cxnId="{EE4337C9-D57B-4348-AE30-7A7AE813F710}">
      <dgm:prSet/>
      <dgm:spPr/>
      <dgm:t>
        <a:bodyPr/>
        <a:lstStyle/>
        <a:p>
          <a:endParaRPr lang="en-US"/>
        </a:p>
      </dgm:t>
    </dgm:pt>
    <dgm:pt modelId="{F1F15969-781A-4A0C-91FB-BAB1417D74CD}">
      <dgm:prSet/>
      <dgm:spPr/>
      <dgm:t>
        <a:bodyPr/>
        <a:lstStyle/>
        <a:p>
          <a:r>
            <a:rPr lang="en-US">
              <a:latin typeface="Times New Roman" panose="02020603050405020304" pitchFamily="18" charset="0"/>
              <a:cs typeface="Times New Roman" panose="02020603050405020304" pitchFamily="18" charset="0"/>
            </a:rPr>
            <a:t>create table Courses (</a:t>
          </a:r>
          <a:endParaRPr lang="en-US" dirty="0">
            <a:latin typeface="Times New Roman" panose="02020603050405020304" pitchFamily="18" charset="0"/>
            <a:cs typeface="Times New Roman" panose="02020603050405020304" pitchFamily="18" charset="0"/>
          </a:endParaRPr>
        </a:p>
      </dgm:t>
    </dgm:pt>
    <dgm:pt modelId="{16A5F7E9-FA9A-4E5D-9715-AD021D579649}" type="parTrans" cxnId="{761AA2F6-0351-40BB-A0A6-7D798BCD6C71}">
      <dgm:prSet/>
      <dgm:spPr/>
      <dgm:t>
        <a:bodyPr/>
        <a:lstStyle/>
        <a:p>
          <a:endParaRPr lang="en-US"/>
        </a:p>
      </dgm:t>
    </dgm:pt>
    <dgm:pt modelId="{2E7B9684-D8EF-4AB4-BB0B-67B429DDDED6}" type="sibTrans" cxnId="{761AA2F6-0351-40BB-A0A6-7D798BCD6C71}">
      <dgm:prSet/>
      <dgm:spPr/>
      <dgm:t>
        <a:bodyPr/>
        <a:lstStyle/>
        <a:p>
          <a:endParaRPr lang="en-US"/>
        </a:p>
      </dgm:t>
    </dgm:pt>
    <dgm:pt modelId="{422FB037-E7C9-4677-B1A0-18189695979C}">
      <dgm:prSet/>
      <dgm:spPr/>
      <dgm:t>
        <a:bodyPr/>
        <a:lstStyle/>
        <a:p>
          <a:r>
            <a:rPr lang="en-US">
              <a:latin typeface="Times New Roman" panose="02020603050405020304" pitchFamily="18" charset="0"/>
              <a:cs typeface="Times New Roman" panose="02020603050405020304" pitchFamily="18" charset="0"/>
            </a:rPr>
            <a:t>courseID INT AUTO_INCREMENT PRIMARY KEY,</a:t>
          </a:r>
          <a:endParaRPr lang="en-US" dirty="0">
            <a:latin typeface="Times New Roman" panose="02020603050405020304" pitchFamily="18" charset="0"/>
            <a:cs typeface="Times New Roman" panose="02020603050405020304" pitchFamily="18" charset="0"/>
          </a:endParaRPr>
        </a:p>
      </dgm:t>
    </dgm:pt>
    <dgm:pt modelId="{1710B589-8446-4D2B-BFDB-2CB944B31261}" type="parTrans" cxnId="{7B077396-E50E-4C35-AD3D-6996FCC5D465}">
      <dgm:prSet/>
      <dgm:spPr/>
      <dgm:t>
        <a:bodyPr/>
        <a:lstStyle/>
        <a:p>
          <a:endParaRPr lang="en-US"/>
        </a:p>
      </dgm:t>
    </dgm:pt>
    <dgm:pt modelId="{201052DA-5E27-4A83-9B04-0FBA4C604857}" type="sibTrans" cxnId="{7B077396-E50E-4C35-AD3D-6996FCC5D465}">
      <dgm:prSet/>
      <dgm:spPr/>
      <dgm:t>
        <a:bodyPr/>
        <a:lstStyle/>
        <a:p>
          <a:endParaRPr lang="en-US"/>
        </a:p>
      </dgm:t>
    </dgm:pt>
    <dgm:pt modelId="{C9898823-6022-4921-B9CC-B8C6CE0304A1}">
      <dgm:prSet/>
      <dgm:spPr/>
      <dgm:t>
        <a:bodyPr/>
        <a:lstStyle/>
        <a:p>
          <a:r>
            <a:rPr lang="en-US">
              <a:latin typeface="Times New Roman" panose="02020603050405020304" pitchFamily="18" charset="0"/>
              <a:cs typeface="Times New Roman" panose="02020603050405020304" pitchFamily="18" charset="0"/>
            </a:rPr>
            <a:t>title VARCHAR(100),</a:t>
          </a:r>
          <a:endParaRPr lang="en-US" dirty="0">
            <a:latin typeface="Times New Roman" panose="02020603050405020304" pitchFamily="18" charset="0"/>
            <a:cs typeface="Times New Roman" panose="02020603050405020304" pitchFamily="18" charset="0"/>
          </a:endParaRPr>
        </a:p>
      </dgm:t>
    </dgm:pt>
    <dgm:pt modelId="{2F136598-E308-4888-8FD7-EF57FDDC2F44}" type="parTrans" cxnId="{02546CE7-5144-43E1-AB15-E64D3801535B}">
      <dgm:prSet/>
      <dgm:spPr/>
      <dgm:t>
        <a:bodyPr/>
        <a:lstStyle/>
        <a:p>
          <a:endParaRPr lang="en-US"/>
        </a:p>
      </dgm:t>
    </dgm:pt>
    <dgm:pt modelId="{1ED8D40C-1E56-40C5-8253-A2E7D4E8C2C0}" type="sibTrans" cxnId="{02546CE7-5144-43E1-AB15-E64D3801535B}">
      <dgm:prSet/>
      <dgm:spPr/>
      <dgm:t>
        <a:bodyPr/>
        <a:lstStyle/>
        <a:p>
          <a:endParaRPr lang="en-US"/>
        </a:p>
      </dgm:t>
    </dgm:pt>
    <dgm:pt modelId="{838CEF92-69BD-4E0F-AFE8-DA38CF95A401}">
      <dgm:prSet/>
      <dgm:spPr/>
      <dgm:t>
        <a:bodyPr/>
        <a:lstStyle/>
        <a:p>
          <a:r>
            <a:rPr lang="en-US">
              <a:latin typeface="Times New Roman" panose="02020603050405020304" pitchFamily="18" charset="0"/>
              <a:cs typeface="Times New Roman" panose="02020603050405020304" pitchFamily="18" charset="0"/>
            </a:rPr>
            <a:t>trimester ENUM('Fall', 'Spring', 'Summer'),</a:t>
          </a:r>
          <a:endParaRPr lang="en-US" dirty="0">
            <a:latin typeface="Times New Roman" panose="02020603050405020304" pitchFamily="18" charset="0"/>
            <a:cs typeface="Times New Roman" panose="02020603050405020304" pitchFamily="18" charset="0"/>
          </a:endParaRPr>
        </a:p>
      </dgm:t>
    </dgm:pt>
    <dgm:pt modelId="{C34B3361-57D2-4BC5-B9E9-89525D07EFC7}" type="parTrans" cxnId="{3B38A730-8FE4-4997-9242-2EE3E53610E1}">
      <dgm:prSet/>
      <dgm:spPr/>
      <dgm:t>
        <a:bodyPr/>
        <a:lstStyle/>
        <a:p>
          <a:endParaRPr lang="en-US"/>
        </a:p>
      </dgm:t>
    </dgm:pt>
    <dgm:pt modelId="{6448E892-F488-4876-AE9E-E36586374F86}" type="sibTrans" cxnId="{3B38A730-8FE4-4997-9242-2EE3E53610E1}">
      <dgm:prSet/>
      <dgm:spPr/>
      <dgm:t>
        <a:bodyPr/>
        <a:lstStyle/>
        <a:p>
          <a:endParaRPr lang="en-US"/>
        </a:p>
      </dgm:t>
    </dgm:pt>
    <dgm:pt modelId="{A9E66DE5-9A13-4005-9FE1-ED2254257B4A}">
      <dgm:prSet/>
      <dgm:spPr/>
      <dgm:t>
        <a:bodyPr/>
        <a:lstStyle/>
        <a:p>
          <a:r>
            <a:rPr lang="en-US">
              <a:latin typeface="Times New Roman" panose="02020603050405020304" pitchFamily="18" charset="0"/>
              <a:cs typeface="Times New Roman" panose="02020603050405020304" pitchFamily="18" charset="0"/>
            </a:rPr>
            <a:t>capacity INT,</a:t>
          </a:r>
          <a:endParaRPr lang="en-US" dirty="0">
            <a:latin typeface="Times New Roman" panose="02020603050405020304" pitchFamily="18" charset="0"/>
            <a:cs typeface="Times New Roman" panose="02020603050405020304" pitchFamily="18" charset="0"/>
          </a:endParaRPr>
        </a:p>
      </dgm:t>
    </dgm:pt>
    <dgm:pt modelId="{99604C0F-B661-40B8-A681-7AEB70B0546E}" type="parTrans" cxnId="{D8E23F4B-5FC4-4130-9292-03DDB304D820}">
      <dgm:prSet/>
      <dgm:spPr/>
      <dgm:t>
        <a:bodyPr/>
        <a:lstStyle/>
        <a:p>
          <a:endParaRPr lang="en-US"/>
        </a:p>
      </dgm:t>
    </dgm:pt>
    <dgm:pt modelId="{90D8D8F6-4650-4218-A601-A07F270DA48C}" type="sibTrans" cxnId="{D8E23F4B-5FC4-4130-9292-03DDB304D820}">
      <dgm:prSet/>
      <dgm:spPr/>
      <dgm:t>
        <a:bodyPr/>
        <a:lstStyle/>
        <a:p>
          <a:endParaRPr lang="en-US"/>
        </a:p>
      </dgm:t>
    </dgm:pt>
    <dgm:pt modelId="{30C6FC67-0FEF-47C3-B691-9803D3CF7139}">
      <dgm:prSet/>
      <dgm:spPr/>
      <dgm:t>
        <a:bodyPr/>
        <a:lstStyle/>
        <a:p>
          <a:r>
            <a:rPr lang="en-US">
              <a:latin typeface="Times New Roman" panose="02020603050405020304" pitchFamily="18" charset="0"/>
              <a:cs typeface="Times New Roman" panose="02020603050405020304" pitchFamily="18" charset="0"/>
            </a:rPr>
            <a:t>enrolledCount INT DEFAULT 0</a:t>
          </a:r>
          <a:endParaRPr lang="en-US" dirty="0">
            <a:latin typeface="Times New Roman" panose="02020603050405020304" pitchFamily="18" charset="0"/>
            <a:cs typeface="Times New Roman" panose="02020603050405020304" pitchFamily="18" charset="0"/>
          </a:endParaRPr>
        </a:p>
      </dgm:t>
    </dgm:pt>
    <dgm:pt modelId="{DB183A45-5F75-499C-A4A4-C8B66B0D0722}" type="parTrans" cxnId="{8D4ABC76-8B16-4482-B40A-42A6D3B87085}">
      <dgm:prSet/>
      <dgm:spPr/>
      <dgm:t>
        <a:bodyPr/>
        <a:lstStyle/>
        <a:p>
          <a:endParaRPr lang="en-US"/>
        </a:p>
      </dgm:t>
    </dgm:pt>
    <dgm:pt modelId="{888435BA-07B5-4E75-8D39-41E83E88FA97}" type="sibTrans" cxnId="{8D4ABC76-8B16-4482-B40A-42A6D3B87085}">
      <dgm:prSet/>
      <dgm:spPr/>
      <dgm:t>
        <a:bodyPr/>
        <a:lstStyle/>
        <a:p>
          <a:endParaRPr lang="en-US"/>
        </a:p>
      </dgm:t>
    </dgm:pt>
    <dgm:pt modelId="{A002CC04-D390-4399-B5D1-FA47C6543792}">
      <dgm:prSet/>
      <dgm:spPr/>
      <dgm:t>
        <a:bodyPr/>
        <a:lstStyle/>
        <a:p>
          <a:r>
            <a:rPr lang="en-US">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dgm:t>
    </dgm:pt>
    <dgm:pt modelId="{2759FFDF-E22A-4F18-B465-95E7CF4BE7D7}" type="parTrans" cxnId="{89E7EB62-39FD-4709-A25D-FC49B9B00596}">
      <dgm:prSet/>
      <dgm:spPr/>
      <dgm:t>
        <a:bodyPr/>
        <a:lstStyle/>
        <a:p>
          <a:endParaRPr lang="en-US"/>
        </a:p>
      </dgm:t>
    </dgm:pt>
    <dgm:pt modelId="{04C9D508-ADDF-4657-86BB-E11814EF4D96}" type="sibTrans" cxnId="{89E7EB62-39FD-4709-A25D-FC49B9B00596}">
      <dgm:prSet/>
      <dgm:spPr/>
      <dgm:t>
        <a:bodyPr/>
        <a:lstStyle/>
        <a:p>
          <a:endParaRPr lang="en-US"/>
        </a:p>
      </dgm:t>
    </dgm:pt>
    <dgm:pt modelId="{2BF4BEC2-683C-4C0C-94DE-76248BA6293D}" type="pres">
      <dgm:prSet presAssocID="{A6446C3A-DD3A-44DE-9635-AFC8B804C57D}" presName="linear" presStyleCnt="0">
        <dgm:presLayoutVars>
          <dgm:animLvl val="lvl"/>
          <dgm:resizeHandles val="exact"/>
        </dgm:presLayoutVars>
      </dgm:prSet>
      <dgm:spPr/>
    </dgm:pt>
    <dgm:pt modelId="{FA66B112-77CC-47DA-A6F0-1BC69AB9616A}" type="pres">
      <dgm:prSet presAssocID="{5ABE6C8D-1195-44E2-8A2B-6F8541306492}" presName="parentText" presStyleLbl="node1" presStyleIdx="0" presStyleCnt="8">
        <dgm:presLayoutVars>
          <dgm:chMax val="0"/>
          <dgm:bulletEnabled val="1"/>
        </dgm:presLayoutVars>
      </dgm:prSet>
      <dgm:spPr/>
    </dgm:pt>
    <dgm:pt modelId="{60572A47-AB8D-4BBE-BF35-D7A39AEE10BD}" type="pres">
      <dgm:prSet presAssocID="{DB8C3E58-E0AF-4965-AEE2-9FB110ED5530}" presName="spacer" presStyleCnt="0"/>
      <dgm:spPr/>
    </dgm:pt>
    <dgm:pt modelId="{A5F0C003-52EA-4FC2-948F-C4E42E6678C9}" type="pres">
      <dgm:prSet presAssocID="{F1F15969-781A-4A0C-91FB-BAB1417D74CD}" presName="parentText" presStyleLbl="node1" presStyleIdx="1" presStyleCnt="8">
        <dgm:presLayoutVars>
          <dgm:chMax val="0"/>
          <dgm:bulletEnabled val="1"/>
        </dgm:presLayoutVars>
      </dgm:prSet>
      <dgm:spPr/>
    </dgm:pt>
    <dgm:pt modelId="{195F8972-C8B9-44AD-A990-6C649B84BC26}" type="pres">
      <dgm:prSet presAssocID="{2E7B9684-D8EF-4AB4-BB0B-67B429DDDED6}" presName="spacer" presStyleCnt="0"/>
      <dgm:spPr/>
    </dgm:pt>
    <dgm:pt modelId="{96905F84-A4C6-459E-9F32-95286E2B83B5}" type="pres">
      <dgm:prSet presAssocID="{422FB037-E7C9-4677-B1A0-18189695979C}" presName="parentText" presStyleLbl="node1" presStyleIdx="2" presStyleCnt="8">
        <dgm:presLayoutVars>
          <dgm:chMax val="0"/>
          <dgm:bulletEnabled val="1"/>
        </dgm:presLayoutVars>
      </dgm:prSet>
      <dgm:spPr/>
    </dgm:pt>
    <dgm:pt modelId="{ADC3A762-6D77-4D41-8BBA-C757E07FE252}" type="pres">
      <dgm:prSet presAssocID="{201052DA-5E27-4A83-9B04-0FBA4C604857}" presName="spacer" presStyleCnt="0"/>
      <dgm:spPr/>
    </dgm:pt>
    <dgm:pt modelId="{BDC77D3D-8B17-40AA-BBD8-F4331E131F0D}" type="pres">
      <dgm:prSet presAssocID="{C9898823-6022-4921-B9CC-B8C6CE0304A1}" presName="parentText" presStyleLbl="node1" presStyleIdx="3" presStyleCnt="8">
        <dgm:presLayoutVars>
          <dgm:chMax val="0"/>
          <dgm:bulletEnabled val="1"/>
        </dgm:presLayoutVars>
      </dgm:prSet>
      <dgm:spPr/>
    </dgm:pt>
    <dgm:pt modelId="{6B912579-1E16-44DB-8D9C-44C48F5EFC58}" type="pres">
      <dgm:prSet presAssocID="{1ED8D40C-1E56-40C5-8253-A2E7D4E8C2C0}" presName="spacer" presStyleCnt="0"/>
      <dgm:spPr/>
    </dgm:pt>
    <dgm:pt modelId="{2F818544-DACC-44C2-8C43-A573FE3C1602}" type="pres">
      <dgm:prSet presAssocID="{838CEF92-69BD-4E0F-AFE8-DA38CF95A401}" presName="parentText" presStyleLbl="node1" presStyleIdx="4" presStyleCnt="8">
        <dgm:presLayoutVars>
          <dgm:chMax val="0"/>
          <dgm:bulletEnabled val="1"/>
        </dgm:presLayoutVars>
      </dgm:prSet>
      <dgm:spPr/>
    </dgm:pt>
    <dgm:pt modelId="{762BDBE7-8400-400E-B5E9-EE088778F878}" type="pres">
      <dgm:prSet presAssocID="{6448E892-F488-4876-AE9E-E36586374F86}" presName="spacer" presStyleCnt="0"/>
      <dgm:spPr/>
    </dgm:pt>
    <dgm:pt modelId="{05ADAB1B-BE73-47CA-827E-DE8C470864E3}" type="pres">
      <dgm:prSet presAssocID="{A9E66DE5-9A13-4005-9FE1-ED2254257B4A}" presName="parentText" presStyleLbl="node1" presStyleIdx="5" presStyleCnt="8">
        <dgm:presLayoutVars>
          <dgm:chMax val="0"/>
          <dgm:bulletEnabled val="1"/>
        </dgm:presLayoutVars>
      </dgm:prSet>
      <dgm:spPr/>
    </dgm:pt>
    <dgm:pt modelId="{510C2462-AF8E-4E16-A685-E3D5EAB48E6D}" type="pres">
      <dgm:prSet presAssocID="{90D8D8F6-4650-4218-A601-A07F270DA48C}" presName="spacer" presStyleCnt="0"/>
      <dgm:spPr/>
    </dgm:pt>
    <dgm:pt modelId="{FDDFB362-D07D-422F-A1A4-C6574A67E62D}" type="pres">
      <dgm:prSet presAssocID="{30C6FC67-0FEF-47C3-B691-9803D3CF7139}" presName="parentText" presStyleLbl="node1" presStyleIdx="6" presStyleCnt="8">
        <dgm:presLayoutVars>
          <dgm:chMax val="0"/>
          <dgm:bulletEnabled val="1"/>
        </dgm:presLayoutVars>
      </dgm:prSet>
      <dgm:spPr/>
    </dgm:pt>
    <dgm:pt modelId="{82A38415-A669-4671-AC23-CF525B999B68}" type="pres">
      <dgm:prSet presAssocID="{888435BA-07B5-4E75-8D39-41E83E88FA97}" presName="spacer" presStyleCnt="0"/>
      <dgm:spPr/>
    </dgm:pt>
    <dgm:pt modelId="{F07916DE-C945-465F-8B4A-266525CAD40C}" type="pres">
      <dgm:prSet presAssocID="{A002CC04-D390-4399-B5D1-FA47C6543792}" presName="parentText" presStyleLbl="node1" presStyleIdx="7" presStyleCnt="8">
        <dgm:presLayoutVars>
          <dgm:chMax val="0"/>
          <dgm:bulletEnabled val="1"/>
        </dgm:presLayoutVars>
      </dgm:prSet>
      <dgm:spPr/>
    </dgm:pt>
  </dgm:ptLst>
  <dgm:cxnLst>
    <dgm:cxn modelId="{A450890E-49C1-4F82-AECF-5CDA59994F0F}" type="presOf" srcId="{30C6FC67-0FEF-47C3-B691-9803D3CF7139}" destId="{FDDFB362-D07D-422F-A1A4-C6574A67E62D}" srcOrd="0" destOrd="0" presId="urn:microsoft.com/office/officeart/2005/8/layout/vList2"/>
    <dgm:cxn modelId="{724A7F0F-EDE1-4E64-9ACD-7A8724F909CB}" type="presOf" srcId="{838CEF92-69BD-4E0F-AFE8-DA38CF95A401}" destId="{2F818544-DACC-44C2-8C43-A573FE3C1602}" srcOrd="0" destOrd="0" presId="urn:microsoft.com/office/officeart/2005/8/layout/vList2"/>
    <dgm:cxn modelId="{E66DBE20-524A-4CE2-8AF0-2D20FCF51B5A}" type="presOf" srcId="{C9898823-6022-4921-B9CC-B8C6CE0304A1}" destId="{BDC77D3D-8B17-40AA-BBD8-F4331E131F0D}" srcOrd="0" destOrd="0" presId="urn:microsoft.com/office/officeart/2005/8/layout/vList2"/>
    <dgm:cxn modelId="{3B38A730-8FE4-4997-9242-2EE3E53610E1}" srcId="{A6446C3A-DD3A-44DE-9635-AFC8B804C57D}" destId="{838CEF92-69BD-4E0F-AFE8-DA38CF95A401}" srcOrd="4" destOrd="0" parTransId="{C34B3361-57D2-4BC5-B9E9-89525D07EFC7}" sibTransId="{6448E892-F488-4876-AE9E-E36586374F86}"/>
    <dgm:cxn modelId="{E194CF32-2657-4502-8D1D-FB27C5BEFDE2}" type="presOf" srcId="{5ABE6C8D-1195-44E2-8A2B-6F8541306492}" destId="{FA66B112-77CC-47DA-A6F0-1BC69AB9616A}" srcOrd="0" destOrd="0" presId="urn:microsoft.com/office/officeart/2005/8/layout/vList2"/>
    <dgm:cxn modelId="{89E7EB62-39FD-4709-A25D-FC49B9B00596}" srcId="{A6446C3A-DD3A-44DE-9635-AFC8B804C57D}" destId="{A002CC04-D390-4399-B5D1-FA47C6543792}" srcOrd="7" destOrd="0" parTransId="{2759FFDF-E22A-4F18-B465-95E7CF4BE7D7}" sibTransId="{04C9D508-ADDF-4657-86BB-E11814EF4D96}"/>
    <dgm:cxn modelId="{6A004C48-FE6B-46B7-83E3-CA371AC20BE7}" type="presOf" srcId="{422FB037-E7C9-4677-B1A0-18189695979C}" destId="{96905F84-A4C6-459E-9F32-95286E2B83B5}" srcOrd="0" destOrd="0" presId="urn:microsoft.com/office/officeart/2005/8/layout/vList2"/>
    <dgm:cxn modelId="{D8E23F4B-5FC4-4130-9292-03DDB304D820}" srcId="{A6446C3A-DD3A-44DE-9635-AFC8B804C57D}" destId="{A9E66DE5-9A13-4005-9FE1-ED2254257B4A}" srcOrd="5" destOrd="0" parTransId="{99604C0F-B661-40B8-A681-7AEB70B0546E}" sibTransId="{90D8D8F6-4650-4218-A601-A07F270DA48C}"/>
    <dgm:cxn modelId="{8D4ABC76-8B16-4482-B40A-42A6D3B87085}" srcId="{A6446C3A-DD3A-44DE-9635-AFC8B804C57D}" destId="{30C6FC67-0FEF-47C3-B691-9803D3CF7139}" srcOrd="6" destOrd="0" parTransId="{DB183A45-5F75-499C-A4A4-C8B66B0D0722}" sibTransId="{888435BA-07B5-4E75-8D39-41E83E88FA97}"/>
    <dgm:cxn modelId="{E2C08493-1B5B-4E37-B720-DABA6428E7E7}" type="presOf" srcId="{A6446C3A-DD3A-44DE-9635-AFC8B804C57D}" destId="{2BF4BEC2-683C-4C0C-94DE-76248BA6293D}" srcOrd="0" destOrd="0" presId="urn:microsoft.com/office/officeart/2005/8/layout/vList2"/>
    <dgm:cxn modelId="{7B077396-E50E-4C35-AD3D-6996FCC5D465}" srcId="{A6446C3A-DD3A-44DE-9635-AFC8B804C57D}" destId="{422FB037-E7C9-4677-B1A0-18189695979C}" srcOrd="2" destOrd="0" parTransId="{1710B589-8446-4D2B-BFDB-2CB944B31261}" sibTransId="{201052DA-5E27-4A83-9B04-0FBA4C604857}"/>
    <dgm:cxn modelId="{47F68B9B-8BF3-49E0-B7A0-ADE703AE9064}" type="presOf" srcId="{F1F15969-781A-4A0C-91FB-BAB1417D74CD}" destId="{A5F0C003-52EA-4FC2-948F-C4E42E6678C9}" srcOrd="0" destOrd="0" presId="urn:microsoft.com/office/officeart/2005/8/layout/vList2"/>
    <dgm:cxn modelId="{DA31B3BC-4268-4EE3-AAF5-4D50D306E338}" type="presOf" srcId="{A002CC04-D390-4399-B5D1-FA47C6543792}" destId="{F07916DE-C945-465F-8B4A-266525CAD40C}" srcOrd="0" destOrd="0" presId="urn:microsoft.com/office/officeart/2005/8/layout/vList2"/>
    <dgm:cxn modelId="{EE4337C9-D57B-4348-AE30-7A7AE813F710}" srcId="{A6446C3A-DD3A-44DE-9635-AFC8B804C57D}" destId="{5ABE6C8D-1195-44E2-8A2B-6F8541306492}" srcOrd="0" destOrd="0" parTransId="{8C606132-B810-42E2-B847-2902EB4D080C}" sibTransId="{DB8C3E58-E0AF-4965-AEE2-9FB110ED5530}"/>
    <dgm:cxn modelId="{02546CE7-5144-43E1-AB15-E64D3801535B}" srcId="{A6446C3A-DD3A-44DE-9635-AFC8B804C57D}" destId="{C9898823-6022-4921-B9CC-B8C6CE0304A1}" srcOrd="3" destOrd="0" parTransId="{2F136598-E308-4888-8FD7-EF57FDDC2F44}" sibTransId="{1ED8D40C-1E56-40C5-8253-A2E7D4E8C2C0}"/>
    <dgm:cxn modelId="{761AA2F6-0351-40BB-A0A6-7D798BCD6C71}" srcId="{A6446C3A-DD3A-44DE-9635-AFC8B804C57D}" destId="{F1F15969-781A-4A0C-91FB-BAB1417D74CD}" srcOrd="1" destOrd="0" parTransId="{16A5F7E9-FA9A-4E5D-9715-AD021D579649}" sibTransId="{2E7B9684-D8EF-4AB4-BB0B-67B429DDDED6}"/>
    <dgm:cxn modelId="{41F545FA-A31A-42B6-88D1-F9C21FE54397}" type="presOf" srcId="{A9E66DE5-9A13-4005-9FE1-ED2254257B4A}" destId="{05ADAB1B-BE73-47CA-827E-DE8C470864E3}" srcOrd="0" destOrd="0" presId="urn:microsoft.com/office/officeart/2005/8/layout/vList2"/>
    <dgm:cxn modelId="{A64F3855-7AED-4980-9BF4-68F1162F6FF0}" type="presParOf" srcId="{2BF4BEC2-683C-4C0C-94DE-76248BA6293D}" destId="{FA66B112-77CC-47DA-A6F0-1BC69AB9616A}" srcOrd="0" destOrd="0" presId="urn:microsoft.com/office/officeart/2005/8/layout/vList2"/>
    <dgm:cxn modelId="{86F2FD94-3186-4E44-8B82-49BB480B6FE9}" type="presParOf" srcId="{2BF4BEC2-683C-4C0C-94DE-76248BA6293D}" destId="{60572A47-AB8D-4BBE-BF35-D7A39AEE10BD}" srcOrd="1" destOrd="0" presId="urn:microsoft.com/office/officeart/2005/8/layout/vList2"/>
    <dgm:cxn modelId="{883F2679-49AB-472A-A833-C754354FCEF4}" type="presParOf" srcId="{2BF4BEC2-683C-4C0C-94DE-76248BA6293D}" destId="{A5F0C003-52EA-4FC2-948F-C4E42E6678C9}" srcOrd="2" destOrd="0" presId="urn:microsoft.com/office/officeart/2005/8/layout/vList2"/>
    <dgm:cxn modelId="{CA8381F1-78FE-4B32-82F3-573E0CD38C5A}" type="presParOf" srcId="{2BF4BEC2-683C-4C0C-94DE-76248BA6293D}" destId="{195F8972-C8B9-44AD-A990-6C649B84BC26}" srcOrd="3" destOrd="0" presId="urn:microsoft.com/office/officeart/2005/8/layout/vList2"/>
    <dgm:cxn modelId="{D7A84721-29BE-4CEC-A988-5E493F78DDD6}" type="presParOf" srcId="{2BF4BEC2-683C-4C0C-94DE-76248BA6293D}" destId="{96905F84-A4C6-459E-9F32-95286E2B83B5}" srcOrd="4" destOrd="0" presId="urn:microsoft.com/office/officeart/2005/8/layout/vList2"/>
    <dgm:cxn modelId="{D1F08EFF-92D2-4818-9531-39B188A78076}" type="presParOf" srcId="{2BF4BEC2-683C-4C0C-94DE-76248BA6293D}" destId="{ADC3A762-6D77-4D41-8BBA-C757E07FE252}" srcOrd="5" destOrd="0" presId="urn:microsoft.com/office/officeart/2005/8/layout/vList2"/>
    <dgm:cxn modelId="{B336E289-A5B6-41E8-A8A9-615BCC70C7A0}" type="presParOf" srcId="{2BF4BEC2-683C-4C0C-94DE-76248BA6293D}" destId="{BDC77D3D-8B17-40AA-BBD8-F4331E131F0D}" srcOrd="6" destOrd="0" presId="urn:microsoft.com/office/officeart/2005/8/layout/vList2"/>
    <dgm:cxn modelId="{958EA148-0DD5-48AA-B36F-9405CBB13F78}" type="presParOf" srcId="{2BF4BEC2-683C-4C0C-94DE-76248BA6293D}" destId="{6B912579-1E16-44DB-8D9C-44C48F5EFC58}" srcOrd="7" destOrd="0" presId="urn:microsoft.com/office/officeart/2005/8/layout/vList2"/>
    <dgm:cxn modelId="{06BE30EC-7504-4031-AB6E-88B8DC074CB6}" type="presParOf" srcId="{2BF4BEC2-683C-4C0C-94DE-76248BA6293D}" destId="{2F818544-DACC-44C2-8C43-A573FE3C1602}" srcOrd="8" destOrd="0" presId="urn:microsoft.com/office/officeart/2005/8/layout/vList2"/>
    <dgm:cxn modelId="{E765BC55-959F-4446-8C38-E546B114C019}" type="presParOf" srcId="{2BF4BEC2-683C-4C0C-94DE-76248BA6293D}" destId="{762BDBE7-8400-400E-B5E9-EE088778F878}" srcOrd="9" destOrd="0" presId="urn:microsoft.com/office/officeart/2005/8/layout/vList2"/>
    <dgm:cxn modelId="{3D5F7FA2-95D5-4CCB-AF85-555EA045B4CD}" type="presParOf" srcId="{2BF4BEC2-683C-4C0C-94DE-76248BA6293D}" destId="{05ADAB1B-BE73-47CA-827E-DE8C470864E3}" srcOrd="10" destOrd="0" presId="urn:microsoft.com/office/officeart/2005/8/layout/vList2"/>
    <dgm:cxn modelId="{AD27F396-15E3-4201-9DE8-05668A4B1F1D}" type="presParOf" srcId="{2BF4BEC2-683C-4C0C-94DE-76248BA6293D}" destId="{510C2462-AF8E-4E16-A685-E3D5EAB48E6D}" srcOrd="11" destOrd="0" presId="urn:microsoft.com/office/officeart/2005/8/layout/vList2"/>
    <dgm:cxn modelId="{140E0964-7A43-44EE-A621-894556BAAF2C}" type="presParOf" srcId="{2BF4BEC2-683C-4C0C-94DE-76248BA6293D}" destId="{FDDFB362-D07D-422F-A1A4-C6574A67E62D}" srcOrd="12" destOrd="0" presId="urn:microsoft.com/office/officeart/2005/8/layout/vList2"/>
    <dgm:cxn modelId="{238D7BA0-5D94-40B8-94B4-BB3B0BA10A4A}" type="presParOf" srcId="{2BF4BEC2-683C-4C0C-94DE-76248BA6293D}" destId="{82A38415-A669-4671-AC23-CF525B999B68}" srcOrd="13" destOrd="0" presId="urn:microsoft.com/office/officeart/2005/8/layout/vList2"/>
    <dgm:cxn modelId="{CA162B34-20E4-4474-B417-0365DFDF6856}" type="presParOf" srcId="{2BF4BEC2-683C-4C0C-94DE-76248BA6293D}" destId="{F07916DE-C945-465F-8B4A-266525CAD40C}" srcOrd="14"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6446C3A-DD3A-44DE-9635-AFC8B804C57D}"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5ABE6C8D-1195-44E2-8A2B-6F8541306492}">
      <dgm:prSet custT="1"/>
      <dgm:spPr/>
      <dgm:t>
        <a:bodyPr/>
        <a:lstStyle/>
        <a:p>
          <a:r>
            <a:rPr lang="en-US" sz="1200" dirty="0">
              <a:latin typeface="Times New Roman" panose="02020603050405020304" pitchFamily="18" charset="0"/>
              <a:cs typeface="Times New Roman" panose="02020603050405020304" pitchFamily="18" charset="0"/>
            </a:rPr>
            <a:t>-- ENROLLMENTS TABLE</a:t>
          </a:r>
        </a:p>
      </dgm:t>
    </dgm:pt>
    <dgm:pt modelId="{8C606132-B810-42E2-B847-2902EB4D080C}" type="parTrans" cxnId="{EE4337C9-D57B-4348-AE30-7A7AE813F710}">
      <dgm:prSet/>
      <dgm:spPr/>
      <dgm:t>
        <a:bodyPr/>
        <a:lstStyle/>
        <a:p>
          <a:endParaRPr lang="en-US"/>
        </a:p>
      </dgm:t>
    </dgm:pt>
    <dgm:pt modelId="{DB8C3E58-E0AF-4965-AEE2-9FB110ED5530}" type="sibTrans" cxnId="{EE4337C9-D57B-4348-AE30-7A7AE813F710}">
      <dgm:prSet/>
      <dgm:spPr/>
      <dgm:t>
        <a:bodyPr/>
        <a:lstStyle/>
        <a:p>
          <a:endParaRPr lang="en-US"/>
        </a:p>
      </dgm:t>
    </dgm:pt>
    <dgm:pt modelId="{0E39319F-D657-4760-8AB4-F8DEF2E7947D}">
      <dgm:prSet/>
      <dgm:spPr/>
      <dgm:t>
        <a:bodyPr/>
        <a:lstStyle/>
        <a:p>
          <a:r>
            <a:rPr lang="en-US">
              <a:latin typeface="Times New Roman" panose="02020603050405020304" pitchFamily="18" charset="0"/>
              <a:cs typeface="Times New Roman" panose="02020603050405020304" pitchFamily="18" charset="0"/>
            </a:rPr>
            <a:t>create table Enrollments (</a:t>
          </a:r>
          <a:endParaRPr lang="en-US" dirty="0">
            <a:latin typeface="Times New Roman" panose="02020603050405020304" pitchFamily="18" charset="0"/>
            <a:cs typeface="Times New Roman" panose="02020603050405020304" pitchFamily="18" charset="0"/>
          </a:endParaRPr>
        </a:p>
      </dgm:t>
    </dgm:pt>
    <dgm:pt modelId="{09C2C890-2710-4EC5-BD78-B7B1BA3F7B97}" type="parTrans" cxnId="{655DD618-B384-4EFB-9851-BE4F8EE02A91}">
      <dgm:prSet/>
      <dgm:spPr/>
      <dgm:t>
        <a:bodyPr/>
        <a:lstStyle/>
        <a:p>
          <a:endParaRPr lang="en-US"/>
        </a:p>
      </dgm:t>
    </dgm:pt>
    <dgm:pt modelId="{C8E3B00A-8E18-474D-B6F4-653698B8C3DE}" type="sibTrans" cxnId="{655DD618-B384-4EFB-9851-BE4F8EE02A91}">
      <dgm:prSet/>
      <dgm:spPr/>
      <dgm:t>
        <a:bodyPr/>
        <a:lstStyle/>
        <a:p>
          <a:endParaRPr lang="en-US"/>
        </a:p>
      </dgm:t>
    </dgm:pt>
    <dgm:pt modelId="{2D9B658B-B6F3-4CCD-B428-30C1CFAE836A}">
      <dgm:prSet/>
      <dgm:spPr/>
      <dgm:t>
        <a:bodyPr/>
        <a:lstStyle/>
        <a:p>
          <a:r>
            <a:rPr lang="en-US">
              <a:latin typeface="Times New Roman" panose="02020603050405020304" pitchFamily="18" charset="0"/>
              <a:cs typeface="Times New Roman" panose="02020603050405020304" pitchFamily="18" charset="0"/>
            </a:rPr>
            <a:t>enrollmentID INT AUTO_INCREMENT PRIMARY KEY,</a:t>
          </a:r>
          <a:endParaRPr lang="en-US" dirty="0">
            <a:latin typeface="Times New Roman" panose="02020603050405020304" pitchFamily="18" charset="0"/>
            <a:cs typeface="Times New Roman" panose="02020603050405020304" pitchFamily="18" charset="0"/>
          </a:endParaRPr>
        </a:p>
      </dgm:t>
    </dgm:pt>
    <dgm:pt modelId="{FE4703EE-9A1B-404E-BECC-D9CA773E1B21}" type="parTrans" cxnId="{ED62A58E-30FE-4CE5-A7D4-A45E4A287D2A}">
      <dgm:prSet/>
      <dgm:spPr/>
      <dgm:t>
        <a:bodyPr/>
        <a:lstStyle/>
        <a:p>
          <a:endParaRPr lang="en-US"/>
        </a:p>
      </dgm:t>
    </dgm:pt>
    <dgm:pt modelId="{01B56BAC-F54A-45FC-B827-8A52A76A25C5}" type="sibTrans" cxnId="{ED62A58E-30FE-4CE5-A7D4-A45E4A287D2A}">
      <dgm:prSet/>
      <dgm:spPr/>
      <dgm:t>
        <a:bodyPr/>
        <a:lstStyle/>
        <a:p>
          <a:endParaRPr lang="en-US"/>
        </a:p>
      </dgm:t>
    </dgm:pt>
    <dgm:pt modelId="{B9F0060F-CC6E-421D-9E7F-0087C2C3B9CE}">
      <dgm:prSet/>
      <dgm:spPr/>
      <dgm:t>
        <a:bodyPr/>
        <a:lstStyle/>
        <a:p>
          <a:r>
            <a:rPr lang="en-US">
              <a:latin typeface="Times New Roman" panose="02020603050405020304" pitchFamily="18" charset="0"/>
              <a:cs typeface="Times New Roman" panose="02020603050405020304" pitchFamily="18" charset="0"/>
            </a:rPr>
            <a:t>userID INT,</a:t>
          </a:r>
          <a:endParaRPr lang="en-US" dirty="0">
            <a:latin typeface="Times New Roman" panose="02020603050405020304" pitchFamily="18" charset="0"/>
            <a:cs typeface="Times New Roman" panose="02020603050405020304" pitchFamily="18" charset="0"/>
          </a:endParaRPr>
        </a:p>
      </dgm:t>
    </dgm:pt>
    <dgm:pt modelId="{D2F52223-228D-41E0-B6E3-652AD2137AEA}" type="parTrans" cxnId="{F0967F57-2F72-4180-A0AD-F5B4453BD8BD}">
      <dgm:prSet/>
      <dgm:spPr/>
      <dgm:t>
        <a:bodyPr/>
        <a:lstStyle/>
        <a:p>
          <a:endParaRPr lang="en-US"/>
        </a:p>
      </dgm:t>
    </dgm:pt>
    <dgm:pt modelId="{97FA69C2-D49A-4672-B84F-E7CAD5AE54BE}" type="sibTrans" cxnId="{F0967F57-2F72-4180-A0AD-F5B4453BD8BD}">
      <dgm:prSet/>
      <dgm:spPr/>
      <dgm:t>
        <a:bodyPr/>
        <a:lstStyle/>
        <a:p>
          <a:endParaRPr lang="en-US"/>
        </a:p>
      </dgm:t>
    </dgm:pt>
    <dgm:pt modelId="{0A51D378-2BDC-4657-895B-2E4B97A5BAD5}">
      <dgm:prSet/>
      <dgm:spPr/>
      <dgm:t>
        <a:bodyPr/>
        <a:lstStyle/>
        <a:p>
          <a:r>
            <a:rPr lang="en-US">
              <a:latin typeface="Times New Roman" panose="02020603050405020304" pitchFamily="18" charset="0"/>
              <a:cs typeface="Times New Roman" panose="02020603050405020304" pitchFamily="18" charset="0"/>
            </a:rPr>
            <a:t>courseID INT,</a:t>
          </a:r>
          <a:endParaRPr lang="en-US" dirty="0">
            <a:latin typeface="Times New Roman" panose="02020603050405020304" pitchFamily="18" charset="0"/>
            <a:cs typeface="Times New Roman" panose="02020603050405020304" pitchFamily="18" charset="0"/>
          </a:endParaRPr>
        </a:p>
      </dgm:t>
    </dgm:pt>
    <dgm:pt modelId="{91FE104C-E4C9-4E8D-9257-797BCDC82054}" type="parTrans" cxnId="{BACA460F-EF70-4309-8BBA-F51B05DCC92A}">
      <dgm:prSet/>
      <dgm:spPr/>
      <dgm:t>
        <a:bodyPr/>
        <a:lstStyle/>
        <a:p>
          <a:endParaRPr lang="en-US"/>
        </a:p>
      </dgm:t>
    </dgm:pt>
    <dgm:pt modelId="{F9D3F1F6-D620-4E73-8622-1441F1C56606}" type="sibTrans" cxnId="{BACA460F-EF70-4309-8BBA-F51B05DCC92A}">
      <dgm:prSet/>
      <dgm:spPr/>
      <dgm:t>
        <a:bodyPr/>
        <a:lstStyle/>
        <a:p>
          <a:endParaRPr lang="en-US"/>
        </a:p>
      </dgm:t>
    </dgm:pt>
    <dgm:pt modelId="{0CF77835-6914-410D-A3B3-C5524AB328BF}">
      <dgm:prSet/>
      <dgm:spPr/>
      <dgm:t>
        <a:bodyPr/>
        <a:lstStyle/>
        <a:p>
          <a:r>
            <a:rPr lang="en-US">
              <a:latin typeface="Times New Roman" panose="02020603050405020304" pitchFamily="18" charset="0"/>
              <a:cs typeface="Times New Roman" panose="02020603050405020304" pitchFamily="18" charset="0"/>
            </a:rPr>
            <a:t>enrollmentDate TIMESTAMP DEFAULT CURRENT_TIMESTAMP,</a:t>
          </a:r>
          <a:endParaRPr lang="en-US" dirty="0">
            <a:latin typeface="Times New Roman" panose="02020603050405020304" pitchFamily="18" charset="0"/>
            <a:cs typeface="Times New Roman" panose="02020603050405020304" pitchFamily="18" charset="0"/>
          </a:endParaRPr>
        </a:p>
      </dgm:t>
    </dgm:pt>
    <dgm:pt modelId="{415D4030-7194-4EFF-A69C-109F7D5E28AF}" type="parTrans" cxnId="{27917203-EB09-461E-8CA6-D17DC34F7F13}">
      <dgm:prSet/>
      <dgm:spPr/>
      <dgm:t>
        <a:bodyPr/>
        <a:lstStyle/>
        <a:p>
          <a:endParaRPr lang="en-US"/>
        </a:p>
      </dgm:t>
    </dgm:pt>
    <dgm:pt modelId="{D96B17D1-9764-425C-AFC4-F30B3EA080F2}" type="sibTrans" cxnId="{27917203-EB09-461E-8CA6-D17DC34F7F13}">
      <dgm:prSet/>
      <dgm:spPr/>
      <dgm:t>
        <a:bodyPr/>
        <a:lstStyle/>
        <a:p>
          <a:endParaRPr lang="en-US"/>
        </a:p>
      </dgm:t>
    </dgm:pt>
    <dgm:pt modelId="{4023FD46-4683-4378-88EB-F8D08EB22856}">
      <dgm:prSet/>
      <dgm:spPr/>
      <dgm:t>
        <a:bodyPr/>
        <a:lstStyle/>
        <a:p>
          <a:r>
            <a:rPr lang="en-US">
              <a:latin typeface="Times New Roman" panose="02020603050405020304" pitchFamily="18" charset="0"/>
              <a:cs typeface="Times New Roman" panose="02020603050405020304" pitchFamily="18" charset="0"/>
            </a:rPr>
            <a:t>FOREIGN KEY (userID) REFERENCES Users(userID),</a:t>
          </a:r>
          <a:endParaRPr lang="en-US" dirty="0">
            <a:latin typeface="Times New Roman" panose="02020603050405020304" pitchFamily="18" charset="0"/>
            <a:cs typeface="Times New Roman" panose="02020603050405020304" pitchFamily="18" charset="0"/>
          </a:endParaRPr>
        </a:p>
      </dgm:t>
    </dgm:pt>
    <dgm:pt modelId="{6192CF0D-BD9A-48FE-B5B1-E3FB4DEB2E6D}" type="parTrans" cxnId="{AC4FA6D5-C5BC-45C1-8BA7-EF2A2C4A3DA4}">
      <dgm:prSet/>
      <dgm:spPr/>
      <dgm:t>
        <a:bodyPr/>
        <a:lstStyle/>
        <a:p>
          <a:endParaRPr lang="en-US"/>
        </a:p>
      </dgm:t>
    </dgm:pt>
    <dgm:pt modelId="{8A27D9B7-11C2-4EC5-B728-E6F7EF9A92D2}" type="sibTrans" cxnId="{AC4FA6D5-C5BC-45C1-8BA7-EF2A2C4A3DA4}">
      <dgm:prSet/>
      <dgm:spPr/>
      <dgm:t>
        <a:bodyPr/>
        <a:lstStyle/>
        <a:p>
          <a:endParaRPr lang="en-US"/>
        </a:p>
      </dgm:t>
    </dgm:pt>
    <dgm:pt modelId="{CC1AB38C-4FC5-46B5-B151-8D4DBE5157A7}">
      <dgm:prSet/>
      <dgm:spPr/>
      <dgm:t>
        <a:bodyPr/>
        <a:lstStyle/>
        <a:p>
          <a:r>
            <a:rPr lang="en-US">
              <a:latin typeface="Times New Roman" panose="02020603050405020304" pitchFamily="18" charset="0"/>
              <a:cs typeface="Times New Roman" panose="02020603050405020304" pitchFamily="18" charset="0"/>
            </a:rPr>
            <a:t>FOREIGN KEY (courseID) REFERENCES Courses(courseID)</a:t>
          </a:r>
          <a:endParaRPr lang="en-US" dirty="0">
            <a:latin typeface="Times New Roman" panose="02020603050405020304" pitchFamily="18" charset="0"/>
            <a:cs typeface="Times New Roman" panose="02020603050405020304" pitchFamily="18" charset="0"/>
          </a:endParaRPr>
        </a:p>
      </dgm:t>
    </dgm:pt>
    <dgm:pt modelId="{0745727D-728E-434D-9C94-4DF42F4A998D}" type="parTrans" cxnId="{37C63EB4-6EF2-4D89-B559-1B7702C1D654}">
      <dgm:prSet/>
      <dgm:spPr/>
      <dgm:t>
        <a:bodyPr/>
        <a:lstStyle/>
        <a:p>
          <a:endParaRPr lang="en-US"/>
        </a:p>
      </dgm:t>
    </dgm:pt>
    <dgm:pt modelId="{D5FCAEA1-2D72-4F92-B0D2-6209E016E490}" type="sibTrans" cxnId="{37C63EB4-6EF2-4D89-B559-1B7702C1D654}">
      <dgm:prSet/>
      <dgm:spPr/>
      <dgm:t>
        <a:bodyPr/>
        <a:lstStyle/>
        <a:p>
          <a:endParaRPr lang="en-US"/>
        </a:p>
      </dgm:t>
    </dgm:pt>
    <dgm:pt modelId="{43CF663A-4494-4CCF-A841-58B7AB1BA651}">
      <dgm:prSet/>
      <dgm:spPr/>
      <dgm:t>
        <a:bodyPr/>
        <a:lstStyle/>
        <a:p>
          <a:r>
            <a:rPr lang="en-US">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dgm:t>
    </dgm:pt>
    <dgm:pt modelId="{04961E2E-5102-4F59-8EC2-FE8CC8D225F0}" type="parTrans" cxnId="{9834FA9B-54C5-4178-91D6-C2686C60D2CE}">
      <dgm:prSet/>
      <dgm:spPr/>
      <dgm:t>
        <a:bodyPr/>
        <a:lstStyle/>
        <a:p>
          <a:endParaRPr lang="en-US"/>
        </a:p>
      </dgm:t>
    </dgm:pt>
    <dgm:pt modelId="{393D4639-1857-44CF-B9E6-1BBB1F476CE4}" type="sibTrans" cxnId="{9834FA9B-54C5-4178-91D6-C2686C60D2CE}">
      <dgm:prSet/>
      <dgm:spPr/>
      <dgm:t>
        <a:bodyPr/>
        <a:lstStyle/>
        <a:p>
          <a:endParaRPr lang="en-US"/>
        </a:p>
      </dgm:t>
    </dgm:pt>
    <dgm:pt modelId="{2BF4BEC2-683C-4C0C-94DE-76248BA6293D}" type="pres">
      <dgm:prSet presAssocID="{A6446C3A-DD3A-44DE-9635-AFC8B804C57D}" presName="linear" presStyleCnt="0">
        <dgm:presLayoutVars>
          <dgm:animLvl val="lvl"/>
          <dgm:resizeHandles val="exact"/>
        </dgm:presLayoutVars>
      </dgm:prSet>
      <dgm:spPr/>
    </dgm:pt>
    <dgm:pt modelId="{FA66B112-77CC-47DA-A6F0-1BC69AB9616A}" type="pres">
      <dgm:prSet presAssocID="{5ABE6C8D-1195-44E2-8A2B-6F8541306492}" presName="parentText" presStyleLbl="node1" presStyleIdx="0" presStyleCnt="9" custLinFactY="-22059" custLinFactNeighborX="-2387" custLinFactNeighborY="-100000">
        <dgm:presLayoutVars>
          <dgm:chMax val="0"/>
          <dgm:bulletEnabled val="1"/>
        </dgm:presLayoutVars>
      </dgm:prSet>
      <dgm:spPr/>
    </dgm:pt>
    <dgm:pt modelId="{60572A47-AB8D-4BBE-BF35-D7A39AEE10BD}" type="pres">
      <dgm:prSet presAssocID="{DB8C3E58-E0AF-4965-AEE2-9FB110ED5530}" presName="spacer" presStyleCnt="0"/>
      <dgm:spPr/>
    </dgm:pt>
    <dgm:pt modelId="{A1FB8656-DEE5-4DA1-B58C-68FEF39E07DE}" type="pres">
      <dgm:prSet presAssocID="{0E39319F-D657-4760-8AB4-F8DEF2E7947D}" presName="parentText" presStyleLbl="node1" presStyleIdx="1" presStyleCnt="9">
        <dgm:presLayoutVars>
          <dgm:chMax val="0"/>
          <dgm:bulletEnabled val="1"/>
        </dgm:presLayoutVars>
      </dgm:prSet>
      <dgm:spPr/>
    </dgm:pt>
    <dgm:pt modelId="{97FF77EB-0B9A-44E0-A8F5-EB803795F23A}" type="pres">
      <dgm:prSet presAssocID="{C8E3B00A-8E18-474D-B6F4-653698B8C3DE}" presName="spacer" presStyleCnt="0"/>
      <dgm:spPr/>
    </dgm:pt>
    <dgm:pt modelId="{D26B348B-BCCC-418F-8BDC-582E08DD80CC}" type="pres">
      <dgm:prSet presAssocID="{2D9B658B-B6F3-4CCD-B428-30C1CFAE836A}" presName="parentText" presStyleLbl="node1" presStyleIdx="2" presStyleCnt="9">
        <dgm:presLayoutVars>
          <dgm:chMax val="0"/>
          <dgm:bulletEnabled val="1"/>
        </dgm:presLayoutVars>
      </dgm:prSet>
      <dgm:spPr/>
    </dgm:pt>
    <dgm:pt modelId="{CC5FC7E4-A9C1-473A-A00E-65BCAD28A33A}" type="pres">
      <dgm:prSet presAssocID="{01B56BAC-F54A-45FC-B827-8A52A76A25C5}" presName="spacer" presStyleCnt="0"/>
      <dgm:spPr/>
    </dgm:pt>
    <dgm:pt modelId="{FBE57C97-A2D8-4BD5-8F9E-E375FE21BA0C}" type="pres">
      <dgm:prSet presAssocID="{B9F0060F-CC6E-421D-9E7F-0087C2C3B9CE}" presName="parentText" presStyleLbl="node1" presStyleIdx="3" presStyleCnt="9">
        <dgm:presLayoutVars>
          <dgm:chMax val="0"/>
          <dgm:bulletEnabled val="1"/>
        </dgm:presLayoutVars>
      </dgm:prSet>
      <dgm:spPr/>
    </dgm:pt>
    <dgm:pt modelId="{A279658D-9E80-4A48-A014-36B168FD3396}" type="pres">
      <dgm:prSet presAssocID="{97FA69C2-D49A-4672-B84F-E7CAD5AE54BE}" presName="spacer" presStyleCnt="0"/>
      <dgm:spPr/>
    </dgm:pt>
    <dgm:pt modelId="{3AE47913-7C0B-4477-8483-EFC0364AE7B4}" type="pres">
      <dgm:prSet presAssocID="{0A51D378-2BDC-4657-895B-2E4B97A5BAD5}" presName="parentText" presStyleLbl="node1" presStyleIdx="4" presStyleCnt="9">
        <dgm:presLayoutVars>
          <dgm:chMax val="0"/>
          <dgm:bulletEnabled val="1"/>
        </dgm:presLayoutVars>
      </dgm:prSet>
      <dgm:spPr/>
    </dgm:pt>
    <dgm:pt modelId="{3950E8BC-3249-46F8-B810-985293BF549C}" type="pres">
      <dgm:prSet presAssocID="{F9D3F1F6-D620-4E73-8622-1441F1C56606}" presName="spacer" presStyleCnt="0"/>
      <dgm:spPr/>
    </dgm:pt>
    <dgm:pt modelId="{F3DDBBD2-1A61-4845-AE89-155645B33C97}" type="pres">
      <dgm:prSet presAssocID="{0CF77835-6914-410D-A3B3-C5524AB328BF}" presName="parentText" presStyleLbl="node1" presStyleIdx="5" presStyleCnt="9">
        <dgm:presLayoutVars>
          <dgm:chMax val="0"/>
          <dgm:bulletEnabled val="1"/>
        </dgm:presLayoutVars>
      </dgm:prSet>
      <dgm:spPr/>
    </dgm:pt>
    <dgm:pt modelId="{70DF5296-0BA1-4C22-892D-87DFA43FEE59}" type="pres">
      <dgm:prSet presAssocID="{D96B17D1-9764-425C-AFC4-F30B3EA080F2}" presName="spacer" presStyleCnt="0"/>
      <dgm:spPr/>
    </dgm:pt>
    <dgm:pt modelId="{23AF10A8-07BC-4ACA-9063-29D4C24E5EA1}" type="pres">
      <dgm:prSet presAssocID="{4023FD46-4683-4378-88EB-F8D08EB22856}" presName="parentText" presStyleLbl="node1" presStyleIdx="6" presStyleCnt="9">
        <dgm:presLayoutVars>
          <dgm:chMax val="0"/>
          <dgm:bulletEnabled val="1"/>
        </dgm:presLayoutVars>
      </dgm:prSet>
      <dgm:spPr/>
    </dgm:pt>
    <dgm:pt modelId="{C73EBA0E-3F39-4D99-8514-B160BA99C9D3}" type="pres">
      <dgm:prSet presAssocID="{8A27D9B7-11C2-4EC5-B728-E6F7EF9A92D2}" presName="spacer" presStyleCnt="0"/>
      <dgm:spPr/>
    </dgm:pt>
    <dgm:pt modelId="{9C7922F6-41B2-49FA-B929-F8F680045AF8}" type="pres">
      <dgm:prSet presAssocID="{CC1AB38C-4FC5-46B5-B151-8D4DBE5157A7}" presName="parentText" presStyleLbl="node1" presStyleIdx="7" presStyleCnt="9">
        <dgm:presLayoutVars>
          <dgm:chMax val="0"/>
          <dgm:bulletEnabled val="1"/>
        </dgm:presLayoutVars>
      </dgm:prSet>
      <dgm:spPr/>
    </dgm:pt>
    <dgm:pt modelId="{A856F2BF-91D5-4740-8226-A00EE4A816D9}" type="pres">
      <dgm:prSet presAssocID="{D5FCAEA1-2D72-4F92-B0D2-6209E016E490}" presName="spacer" presStyleCnt="0"/>
      <dgm:spPr/>
    </dgm:pt>
    <dgm:pt modelId="{05580D81-C3B6-4492-81B0-B385BA02E3A5}" type="pres">
      <dgm:prSet presAssocID="{43CF663A-4494-4CCF-A841-58B7AB1BA651}" presName="parentText" presStyleLbl="node1" presStyleIdx="8" presStyleCnt="9">
        <dgm:presLayoutVars>
          <dgm:chMax val="0"/>
          <dgm:bulletEnabled val="1"/>
        </dgm:presLayoutVars>
      </dgm:prSet>
      <dgm:spPr/>
    </dgm:pt>
  </dgm:ptLst>
  <dgm:cxnLst>
    <dgm:cxn modelId="{27917203-EB09-461E-8CA6-D17DC34F7F13}" srcId="{A6446C3A-DD3A-44DE-9635-AFC8B804C57D}" destId="{0CF77835-6914-410D-A3B3-C5524AB328BF}" srcOrd="5" destOrd="0" parTransId="{415D4030-7194-4EFF-A69C-109F7D5E28AF}" sibTransId="{D96B17D1-9764-425C-AFC4-F30B3EA080F2}"/>
    <dgm:cxn modelId="{BACA460F-EF70-4309-8BBA-F51B05DCC92A}" srcId="{A6446C3A-DD3A-44DE-9635-AFC8B804C57D}" destId="{0A51D378-2BDC-4657-895B-2E4B97A5BAD5}" srcOrd="4" destOrd="0" parTransId="{91FE104C-E4C9-4E8D-9257-797BCDC82054}" sibTransId="{F9D3F1F6-D620-4E73-8622-1441F1C56606}"/>
    <dgm:cxn modelId="{655DD618-B384-4EFB-9851-BE4F8EE02A91}" srcId="{A6446C3A-DD3A-44DE-9635-AFC8B804C57D}" destId="{0E39319F-D657-4760-8AB4-F8DEF2E7947D}" srcOrd="1" destOrd="0" parTransId="{09C2C890-2710-4EC5-BD78-B7B1BA3F7B97}" sibTransId="{C8E3B00A-8E18-474D-B6F4-653698B8C3DE}"/>
    <dgm:cxn modelId="{221BD01E-B997-4F54-B05A-0D9242A92EF1}" type="presOf" srcId="{0E39319F-D657-4760-8AB4-F8DEF2E7947D}" destId="{A1FB8656-DEE5-4DA1-B58C-68FEF39E07DE}" srcOrd="0" destOrd="0" presId="urn:microsoft.com/office/officeart/2005/8/layout/vList2"/>
    <dgm:cxn modelId="{E194CF32-2657-4502-8D1D-FB27C5BEFDE2}" type="presOf" srcId="{5ABE6C8D-1195-44E2-8A2B-6F8541306492}" destId="{FA66B112-77CC-47DA-A6F0-1BC69AB9616A}" srcOrd="0" destOrd="0" presId="urn:microsoft.com/office/officeart/2005/8/layout/vList2"/>
    <dgm:cxn modelId="{5C79C939-53E3-4C07-9734-5E2DBF5DFBC3}" type="presOf" srcId="{4023FD46-4683-4378-88EB-F8D08EB22856}" destId="{23AF10A8-07BC-4ACA-9063-29D4C24E5EA1}" srcOrd="0" destOrd="0" presId="urn:microsoft.com/office/officeart/2005/8/layout/vList2"/>
    <dgm:cxn modelId="{E931B770-8115-4821-A486-F03830A0CD04}" type="presOf" srcId="{43CF663A-4494-4CCF-A841-58B7AB1BA651}" destId="{05580D81-C3B6-4492-81B0-B385BA02E3A5}" srcOrd="0" destOrd="0" presId="urn:microsoft.com/office/officeart/2005/8/layout/vList2"/>
    <dgm:cxn modelId="{F0967F57-2F72-4180-A0AD-F5B4453BD8BD}" srcId="{A6446C3A-DD3A-44DE-9635-AFC8B804C57D}" destId="{B9F0060F-CC6E-421D-9E7F-0087C2C3B9CE}" srcOrd="3" destOrd="0" parTransId="{D2F52223-228D-41E0-B6E3-652AD2137AEA}" sibTransId="{97FA69C2-D49A-4672-B84F-E7CAD5AE54BE}"/>
    <dgm:cxn modelId="{85BEAF78-7B70-4007-AE17-430119DEC1B6}" type="presOf" srcId="{0A51D378-2BDC-4657-895B-2E4B97A5BAD5}" destId="{3AE47913-7C0B-4477-8483-EFC0364AE7B4}" srcOrd="0" destOrd="0" presId="urn:microsoft.com/office/officeart/2005/8/layout/vList2"/>
    <dgm:cxn modelId="{ED62A58E-30FE-4CE5-A7D4-A45E4A287D2A}" srcId="{A6446C3A-DD3A-44DE-9635-AFC8B804C57D}" destId="{2D9B658B-B6F3-4CCD-B428-30C1CFAE836A}" srcOrd="2" destOrd="0" parTransId="{FE4703EE-9A1B-404E-BECC-D9CA773E1B21}" sibTransId="{01B56BAC-F54A-45FC-B827-8A52A76A25C5}"/>
    <dgm:cxn modelId="{E2C08493-1B5B-4E37-B720-DABA6428E7E7}" type="presOf" srcId="{A6446C3A-DD3A-44DE-9635-AFC8B804C57D}" destId="{2BF4BEC2-683C-4C0C-94DE-76248BA6293D}" srcOrd="0" destOrd="0" presId="urn:microsoft.com/office/officeart/2005/8/layout/vList2"/>
    <dgm:cxn modelId="{9834FA9B-54C5-4178-91D6-C2686C60D2CE}" srcId="{A6446C3A-DD3A-44DE-9635-AFC8B804C57D}" destId="{43CF663A-4494-4CCF-A841-58B7AB1BA651}" srcOrd="8" destOrd="0" parTransId="{04961E2E-5102-4F59-8EC2-FE8CC8D225F0}" sibTransId="{393D4639-1857-44CF-B9E6-1BBB1F476CE4}"/>
    <dgm:cxn modelId="{B327909E-DBE3-4B74-9018-233C976467D5}" type="presOf" srcId="{0CF77835-6914-410D-A3B3-C5524AB328BF}" destId="{F3DDBBD2-1A61-4845-AE89-155645B33C97}" srcOrd="0" destOrd="0" presId="urn:microsoft.com/office/officeart/2005/8/layout/vList2"/>
    <dgm:cxn modelId="{A0E8A8A7-3E3B-4CFC-BA7E-773C973D0E6D}" type="presOf" srcId="{2D9B658B-B6F3-4CCD-B428-30C1CFAE836A}" destId="{D26B348B-BCCC-418F-8BDC-582E08DD80CC}" srcOrd="0" destOrd="0" presId="urn:microsoft.com/office/officeart/2005/8/layout/vList2"/>
    <dgm:cxn modelId="{37C63EB4-6EF2-4D89-B559-1B7702C1D654}" srcId="{A6446C3A-DD3A-44DE-9635-AFC8B804C57D}" destId="{CC1AB38C-4FC5-46B5-B151-8D4DBE5157A7}" srcOrd="7" destOrd="0" parTransId="{0745727D-728E-434D-9C94-4DF42F4A998D}" sibTransId="{D5FCAEA1-2D72-4F92-B0D2-6209E016E490}"/>
    <dgm:cxn modelId="{E31B00C4-552F-4C95-901E-4599B1539D08}" type="presOf" srcId="{CC1AB38C-4FC5-46B5-B151-8D4DBE5157A7}" destId="{9C7922F6-41B2-49FA-B929-F8F680045AF8}" srcOrd="0" destOrd="0" presId="urn:microsoft.com/office/officeart/2005/8/layout/vList2"/>
    <dgm:cxn modelId="{EE4337C9-D57B-4348-AE30-7A7AE813F710}" srcId="{A6446C3A-DD3A-44DE-9635-AFC8B804C57D}" destId="{5ABE6C8D-1195-44E2-8A2B-6F8541306492}" srcOrd="0" destOrd="0" parTransId="{8C606132-B810-42E2-B847-2902EB4D080C}" sibTransId="{DB8C3E58-E0AF-4965-AEE2-9FB110ED5530}"/>
    <dgm:cxn modelId="{AED3B7CA-4D9B-4679-969A-425A445DBFD2}" type="presOf" srcId="{B9F0060F-CC6E-421D-9E7F-0087C2C3B9CE}" destId="{FBE57C97-A2D8-4BD5-8F9E-E375FE21BA0C}" srcOrd="0" destOrd="0" presId="urn:microsoft.com/office/officeart/2005/8/layout/vList2"/>
    <dgm:cxn modelId="{AC4FA6D5-C5BC-45C1-8BA7-EF2A2C4A3DA4}" srcId="{A6446C3A-DD3A-44DE-9635-AFC8B804C57D}" destId="{4023FD46-4683-4378-88EB-F8D08EB22856}" srcOrd="6" destOrd="0" parTransId="{6192CF0D-BD9A-48FE-B5B1-E3FB4DEB2E6D}" sibTransId="{8A27D9B7-11C2-4EC5-B728-E6F7EF9A92D2}"/>
    <dgm:cxn modelId="{A64F3855-7AED-4980-9BF4-68F1162F6FF0}" type="presParOf" srcId="{2BF4BEC2-683C-4C0C-94DE-76248BA6293D}" destId="{FA66B112-77CC-47DA-A6F0-1BC69AB9616A}" srcOrd="0" destOrd="0" presId="urn:microsoft.com/office/officeart/2005/8/layout/vList2"/>
    <dgm:cxn modelId="{86F2FD94-3186-4E44-8B82-49BB480B6FE9}" type="presParOf" srcId="{2BF4BEC2-683C-4C0C-94DE-76248BA6293D}" destId="{60572A47-AB8D-4BBE-BF35-D7A39AEE10BD}" srcOrd="1" destOrd="0" presId="urn:microsoft.com/office/officeart/2005/8/layout/vList2"/>
    <dgm:cxn modelId="{7EADA895-41C4-4D80-BAD2-D10C216C1F5B}" type="presParOf" srcId="{2BF4BEC2-683C-4C0C-94DE-76248BA6293D}" destId="{A1FB8656-DEE5-4DA1-B58C-68FEF39E07DE}" srcOrd="2" destOrd="0" presId="urn:microsoft.com/office/officeart/2005/8/layout/vList2"/>
    <dgm:cxn modelId="{1D30B92E-1078-440D-9080-FBEE2160459A}" type="presParOf" srcId="{2BF4BEC2-683C-4C0C-94DE-76248BA6293D}" destId="{97FF77EB-0B9A-44E0-A8F5-EB803795F23A}" srcOrd="3" destOrd="0" presId="urn:microsoft.com/office/officeart/2005/8/layout/vList2"/>
    <dgm:cxn modelId="{084894F1-D721-4C19-8E8A-81FA69B44C56}" type="presParOf" srcId="{2BF4BEC2-683C-4C0C-94DE-76248BA6293D}" destId="{D26B348B-BCCC-418F-8BDC-582E08DD80CC}" srcOrd="4" destOrd="0" presId="urn:microsoft.com/office/officeart/2005/8/layout/vList2"/>
    <dgm:cxn modelId="{7EAD38C9-034F-4D60-B221-FE7E12CDF44B}" type="presParOf" srcId="{2BF4BEC2-683C-4C0C-94DE-76248BA6293D}" destId="{CC5FC7E4-A9C1-473A-A00E-65BCAD28A33A}" srcOrd="5" destOrd="0" presId="urn:microsoft.com/office/officeart/2005/8/layout/vList2"/>
    <dgm:cxn modelId="{652DE17E-F426-4F31-B988-FC51CE824319}" type="presParOf" srcId="{2BF4BEC2-683C-4C0C-94DE-76248BA6293D}" destId="{FBE57C97-A2D8-4BD5-8F9E-E375FE21BA0C}" srcOrd="6" destOrd="0" presId="urn:microsoft.com/office/officeart/2005/8/layout/vList2"/>
    <dgm:cxn modelId="{BD61CD92-2481-436C-A2E3-B657AE7B3E37}" type="presParOf" srcId="{2BF4BEC2-683C-4C0C-94DE-76248BA6293D}" destId="{A279658D-9E80-4A48-A014-36B168FD3396}" srcOrd="7" destOrd="0" presId="urn:microsoft.com/office/officeart/2005/8/layout/vList2"/>
    <dgm:cxn modelId="{D92A3E66-89D3-4ABD-823D-B6847CD7C628}" type="presParOf" srcId="{2BF4BEC2-683C-4C0C-94DE-76248BA6293D}" destId="{3AE47913-7C0B-4477-8483-EFC0364AE7B4}" srcOrd="8" destOrd="0" presId="urn:microsoft.com/office/officeart/2005/8/layout/vList2"/>
    <dgm:cxn modelId="{E07A9568-0198-48B2-9E5C-14358EBBB5B6}" type="presParOf" srcId="{2BF4BEC2-683C-4C0C-94DE-76248BA6293D}" destId="{3950E8BC-3249-46F8-B810-985293BF549C}" srcOrd="9" destOrd="0" presId="urn:microsoft.com/office/officeart/2005/8/layout/vList2"/>
    <dgm:cxn modelId="{F71BD575-E82B-401F-9AF9-A2B0106C8443}" type="presParOf" srcId="{2BF4BEC2-683C-4C0C-94DE-76248BA6293D}" destId="{F3DDBBD2-1A61-4845-AE89-155645B33C97}" srcOrd="10" destOrd="0" presId="urn:microsoft.com/office/officeart/2005/8/layout/vList2"/>
    <dgm:cxn modelId="{64BE87FB-0CAA-482E-B58C-4233BD73F7A8}" type="presParOf" srcId="{2BF4BEC2-683C-4C0C-94DE-76248BA6293D}" destId="{70DF5296-0BA1-4C22-892D-87DFA43FEE59}" srcOrd="11" destOrd="0" presId="urn:microsoft.com/office/officeart/2005/8/layout/vList2"/>
    <dgm:cxn modelId="{80087227-5445-44D8-B4ED-FA87DE5DDAF6}" type="presParOf" srcId="{2BF4BEC2-683C-4C0C-94DE-76248BA6293D}" destId="{23AF10A8-07BC-4ACA-9063-29D4C24E5EA1}" srcOrd="12" destOrd="0" presId="urn:microsoft.com/office/officeart/2005/8/layout/vList2"/>
    <dgm:cxn modelId="{D548027B-E379-484D-A99E-D0216D40C0B7}" type="presParOf" srcId="{2BF4BEC2-683C-4C0C-94DE-76248BA6293D}" destId="{C73EBA0E-3F39-4D99-8514-B160BA99C9D3}" srcOrd="13" destOrd="0" presId="urn:microsoft.com/office/officeart/2005/8/layout/vList2"/>
    <dgm:cxn modelId="{3D6C58DB-3435-413C-9FEE-93141F6B1638}" type="presParOf" srcId="{2BF4BEC2-683C-4C0C-94DE-76248BA6293D}" destId="{9C7922F6-41B2-49FA-B929-F8F680045AF8}" srcOrd="14" destOrd="0" presId="urn:microsoft.com/office/officeart/2005/8/layout/vList2"/>
    <dgm:cxn modelId="{34A3B0DE-AAD2-44B7-B6D0-FC49B1801FB1}" type="presParOf" srcId="{2BF4BEC2-683C-4C0C-94DE-76248BA6293D}" destId="{A856F2BF-91D5-4740-8226-A00EE4A816D9}" srcOrd="15" destOrd="0" presId="urn:microsoft.com/office/officeart/2005/8/layout/vList2"/>
    <dgm:cxn modelId="{2F6EA7AA-9FBE-4BBB-A140-FF312C1E0F0D}" type="presParOf" srcId="{2BF4BEC2-683C-4C0C-94DE-76248BA6293D}" destId="{05580D81-C3B6-4492-81B0-B385BA02E3A5}" srcOrd="16"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6446C3A-DD3A-44DE-9635-AFC8B804C57D}"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5ABE6C8D-1195-44E2-8A2B-6F8541306492}">
      <dgm:prSet custT="1"/>
      <dgm:spPr/>
      <dgm:t>
        <a:bodyPr/>
        <a:lstStyle/>
        <a:p>
          <a:r>
            <a:rPr lang="en-US" sz="1200" dirty="0"/>
            <a:t>-- USERS TABLE</a:t>
          </a:r>
          <a:endParaRPr lang="en-US" sz="1200" dirty="0">
            <a:latin typeface="Times New Roman" panose="02020603050405020304" pitchFamily="18" charset="0"/>
            <a:cs typeface="Times New Roman" panose="02020603050405020304" pitchFamily="18" charset="0"/>
          </a:endParaRPr>
        </a:p>
      </dgm:t>
    </dgm:pt>
    <dgm:pt modelId="{8C606132-B810-42E2-B847-2902EB4D080C}" type="parTrans" cxnId="{EE4337C9-D57B-4348-AE30-7A7AE813F710}">
      <dgm:prSet/>
      <dgm:spPr/>
      <dgm:t>
        <a:bodyPr/>
        <a:lstStyle/>
        <a:p>
          <a:endParaRPr lang="en-US"/>
        </a:p>
      </dgm:t>
    </dgm:pt>
    <dgm:pt modelId="{DB8C3E58-E0AF-4965-AEE2-9FB110ED5530}" type="sibTrans" cxnId="{EE4337C9-D57B-4348-AE30-7A7AE813F710}">
      <dgm:prSet/>
      <dgm:spPr/>
      <dgm:t>
        <a:bodyPr/>
        <a:lstStyle/>
        <a:p>
          <a:endParaRPr lang="en-US"/>
        </a:p>
      </dgm:t>
    </dgm:pt>
    <dgm:pt modelId="{9F6E522B-F5A1-4254-8815-C41901871B49}">
      <dgm:prSet/>
      <dgm:spPr/>
      <dgm:t>
        <a:bodyPr/>
        <a:lstStyle/>
        <a:p>
          <a:r>
            <a:rPr lang="en-US"/>
            <a:t>create table Users (</a:t>
          </a:r>
          <a:endParaRPr lang="en-US" dirty="0"/>
        </a:p>
      </dgm:t>
    </dgm:pt>
    <dgm:pt modelId="{012566AC-0DAB-4703-AC54-469E93B72503}" type="parTrans" cxnId="{F73132ED-BA6B-4B2C-835F-B6281083D342}">
      <dgm:prSet/>
      <dgm:spPr/>
      <dgm:t>
        <a:bodyPr/>
        <a:lstStyle/>
        <a:p>
          <a:endParaRPr lang="en-US"/>
        </a:p>
      </dgm:t>
    </dgm:pt>
    <dgm:pt modelId="{C0CBDEA2-20AB-4468-A24A-DAF72B676D74}" type="sibTrans" cxnId="{F73132ED-BA6B-4B2C-835F-B6281083D342}">
      <dgm:prSet/>
      <dgm:spPr/>
      <dgm:t>
        <a:bodyPr/>
        <a:lstStyle/>
        <a:p>
          <a:endParaRPr lang="en-US"/>
        </a:p>
      </dgm:t>
    </dgm:pt>
    <dgm:pt modelId="{8DECC465-D42B-4271-B2D3-BFF466C72C8E}">
      <dgm:prSet/>
      <dgm:spPr/>
      <dgm:t>
        <a:bodyPr/>
        <a:lstStyle/>
        <a:p>
          <a:r>
            <a:rPr lang="en-US"/>
            <a:t>userID INT AUTO_INCREMENT PRIMARY KEY,</a:t>
          </a:r>
          <a:endParaRPr lang="en-US" dirty="0"/>
        </a:p>
      </dgm:t>
    </dgm:pt>
    <dgm:pt modelId="{C96700F4-75EA-4631-9756-7FFB72DB5771}" type="parTrans" cxnId="{A41DA6E9-D697-4B32-88CA-7FE45573884C}">
      <dgm:prSet/>
      <dgm:spPr/>
      <dgm:t>
        <a:bodyPr/>
        <a:lstStyle/>
        <a:p>
          <a:endParaRPr lang="en-US"/>
        </a:p>
      </dgm:t>
    </dgm:pt>
    <dgm:pt modelId="{24DE37E8-39B9-4C99-8CD8-27B782AE9DDF}" type="sibTrans" cxnId="{A41DA6E9-D697-4B32-88CA-7FE45573884C}">
      <dgm:prSet/>
      <dgm:spPr/>
      <dgm:t>
        <a:bodyPr/>
        <a:lstStyle/>
        <a:p>
          <a:endParaRPr lang="en-US"/>
        </a:p>
      </dgm:t>
    </dgm:pt>
    <dgm:pt modelId="{25542D88-0AF1-4059-9086-DAEDC033A2DD}">
      <dgm:prSet/>
      <dgm:spPr/>
      <dgm:t>
        <a:bodyPr/>
        <a:lstStyle/>
        <a:p>
          <a:r>
            <a:rPr lang="en-US"/>
            <a:t>firstName VARCHAR(50),</a:t>
          </a:r>
          <a:endParaRPr lang="en-US" dirty="0"/>
        </a:p>
      </dgm:t>
    </dgm:pt>
    <dgm:pt modelId="{1D69E382-1B36-43FA-ADC0-9482F8285DE7}" type="parTrans" cxnId="{96BC6DD5-DF4E-48BE-8D1D-18F85F74CF7E}">
      <dgm:prSet/>
      <dgm:spPr/>
      <dgm:t>
        <a:bodyPr/>
        <a:lstStyle/>
        <a:p>
          <a:endParaRPr lang="en-US"/>
        </a:p>
      </dgm:t>
    </dgm:pt>
    <dgm:pt modelId="{613CB51A-3FA0-4359-8E56-E4C5EC6030A5}" type="sibTrans" cxnId="{96BC6DD5-DF4E-48BE-8D1D-18F85F74CF7E}">
      <dgm:prSet/>
      <dgm:spPr/>
      <dgm:t>
        <a:bodyPr/>
        <a:lstStyle/>
        <a:p>
          <a:endParaRPr lang="en-US"/>
        </a:p>
      </dgm:t>
    </dgm:pt>
    <dgm:pt modelId="{65971ABF-7F15-4F2C-A4BB-B86C975DB10C}">
      <dgm:prSet/>
      <dgm:spPr/>
      <dgm:t>
        <a:bodyPr/>
        <a:lstStyle/>
        <a:p>
          <a:r>
            <a:rPr lang="en-US"/>
            <a:t>lastName VARCHAR(50),</a:t>
          </a:r>
          <a:endParaRPr lang="en-US" dirty="0"/>
        </a:p>
      </dgm:t>
    </dgm:pt>
    <dgm:pt modelId="{F6EA7CA3-D71F-4456-8CEA-A31F3EBAE3DC}" type="parTrans" cxnId="{238EE17A-0208-46C4-A61C-C57032C228BC}">
      <dgm:prSet/>
      <dgm:spPr/>
      <dgm:t>
        <a:bodyPr/>
        <a:lstStyle/>
        <a:p>
          <a:endParaRPr lang="en-US"/>
        </a:p>
      </dgm:t>
    </dgm:pt>
    <dgm:pt modelId="{C66A4632-AC81-47CA-A132-00D85642DE74}" type="sibTrans" cxnId="{238EE17A-0208-46C4-A61C-C57032C228BC}">
      <dgm:prSet/>
      <dgm:spPr/>
      <dgm:t>
        <a:bodyPr/>
        <a:lstStyle/>
        <a:p>
          <a:endParaRPr lang="en-US"/>
        </a:p>
      </dgm:t>
    </dgm:pt>
    <dgm:pt modelId="{2BF0E298-B977-47A8-90FB-D58B673609BB}">
      <dgm:prSet/>
      <dgm:spPr/>
      <dgm:t>
        <a:bodyPr/>
        <a:lstStyle/>
        <a:p>
          <a:r>
            <a:rPr lang="en-US"/>
            <a:t>emailAddress VARCHAR(100) UNIQUE,</a:t>
          </a:r>
          <a:endParaRPr lang="en-US" dirty="0"/>
        </a:p>
      </dgm:t>
    </dgm:pt>
    <dgm:pt modelId="{B3018F0A-C654-433F-9B6A-10FB240BD5BA}" type="parTrans" cxnId="{F7E282BB-2664-43F3-B06B-8EFF20119E96}">
      <dgm:prSet/>
      <dgm:spPr/>
      <dgm:t>
        <a:bodyPr/>
        <a:lstStyle/>
        <a:p>
          <a:endParaRPr lang="en-US"/>
        </a:p>
      </dgm:t>
    </dgm:pt>
    <dgm:pt modelId="{0845B444-6C04-4D7B-8734-73C4181FC262}" type="sibTrans" cxnId="{F7E282BB-2664-43F3-B06B-8EFF20119E96}">
      <dgm:prSet/>
      <dgm:spPr/>
      <dgm:t>
        <a:bodyPr/>
        <a:lstStyle/>
        <a:p>
          <a:endParaRPr lang="en-US"/>
        </a:p>
      </dgm:t>
    </dgm:pt>
    <dgm:pt modelId="{4E47758A-62DB-4248-AC70-4D4B913D19D6}">
      <dgm:prSet/>
      <dgm:spPr/>
      <dgm:t>
        <a:bodyPr/>
        <a:lstStyle/>
        <a:p>
          <a:r>
            <a:rPr lang="en-US"/>
            <a:t>passwordHash VARCHAR(255),</a:t>
          </a:r>
          <a:endParaRPr lang="en-US" dirty="0"/>
        </a:p>
      </dgm:t>
    </dgm:pt>
    <dgm:pt modelId="{B584E2E5-62BA-465B-AE41-6523EF325359}" type="parTrans" cxnId="{3D2777FB-89EA-45A9-817F-DB4E31814114}">
      <dgm:prSet/>
      <dgm:spPr/>
      <dgm:t>
        <a:bodyPr/>
        <a:lstStyle/>
        <a:p>
          <a:endParaRPr lang="en-US"/>
        </a:p>
      </dgm:t>
    </dgm:pt>
    <dgm:pt modelId="{EC9AE5C6-73A4-4E2E-8B23-C98D373E2D0D}" type="sibTrans" cxnId="{3D2777FB-89EA-45A9-817F-DB4E31814114}">
      <dgm:prSet/>
      <dgm:spPr/>
      <dgm:t>
        <a:bodyPr/>
        <a:lstStyle/>
        <a:p>
          <a:endParaRPr lang="en-US"/>
        </a:p>
      </dgm:t>
    </dgm:pt>
    <dgm:pt modelId="{C6AA1C68-D955-4E47-8A8F-50719DCC5C3C}">
      <dgm:prSet/>
      <dgm:spPr/>
      <dgm:t>
        <a:bodyPr/>
        <a:lstStyle/>
        <a:p>
          <a:r>
            <a:rPr lang="en-US"/>
            <a:t>createDate TIMESTAMP DEFAULT CURRENT_TIMESTAMP</a:t>
          </a:r>
          <a:endParaRPr lang="en-US" dirty="0"/>
        </a:p>
      </dgm:t>
    </dgm:pt>
    <dgm:pt modelId="{1820FD37-2BE6-4ADE-8E4A-69198B8E4700}" type="parTrans" cxnId="{DB24D596-DCBF-48DE-88A0-F6820C2A9B44}">
      <dgm:prSet/>
      <dgm:spPr/>
      <dgm:t>
        <a:bodyPr/>
        <a:lstStyle/>
        <a:p>
          <a:endParaRPr lang="en-US"/>
        </a:p>
      </dgm:t>
    </dgm:pt>
    <dgm:pt modelId="{E06DE9E3-154E-400F-8F6F-CB2EC901D25D}" type="sibTrans" cxnId="{DB24D596-DCBF-48DE-88A0-F6820C2A9B44}">
      <dgm:prSet/>
      <dgm:spPr/>
      <dgm:t>
        <a:bodyPr/>
        <a:lstStyle/>
        <a:p>
          <a:endParaRPr lang="en-US"/>
        </a:p>
      </dgm:t>
    </dgm:pt>
    <dgm:pt modelId="{7C753DEC-5EE6-41ED-AF2D-094749675C85}">
      <dgm:prSet/>
      <dgm:spPr/>
      <dgm:t>
        <a:bodyPr/>
        <a:lstStyle/>
        <a:p>
          <a:r>
            <a:rPr lang="en-US"/>
            <a:t>);</a:t>
          </a:r>
        </a:p>
      </dgm:t>
    </dgm:pt>
    <dgm:pt modelId="{37773206-A0E6-4A4B-961E-01AC62A8B291}" type="parTrans" cxnId="{9065CE21-BA7D-4CC7-8E74-24F120BFDB32}">
      <dgm:prSet/>
      <dgm:spPr/>
      <dgm:t>
        <a:bodyPr/>
        <a:lstStyle/>
        <a:p>
          <a:endParaRPr lang="en-US"/>
        </a:p>
      </dgm:t>
    </dgm:pt>
    <dgm:pt modelId="{D77FCDC8-9269-456A-95D1-866C81C8CA72}" type="sibTrans" cxnId="{9065CE21-BA7D-4CC7-8E74-24F120BFDB32}">
      <dgm:prSet/>
      <dgm:spPr/>
      <dgm:t>
        <a:bodyPr/>
        <a:lstStyle/>
        <a:p>
          <a:endParaRPr lang="en-US"/>
        </a:p>
      </dgm:t>
    </dgm:pt>
    <dgm:pt modelId="{2BF4BEC2-683C-4C0C-94DE-76248BA6293D}" type="pres">
      <dgm:prSet presAssocID="{A6446C3A-DD3A-44DE-9635-AFC8B804C57D}" presName="linear" presStyleCnt="0">
        <dgm:presLayoutVars>
          <dgm:animLvl val="lvl"/>
          <dgm:resizeHandles val="exact"/>
        </dgm:presLayoutVars>
      </dgm:prSet>
      <dgm:spPr/>
    </dgm:pt>
    <dgm:pt modelId="{FA66B112-77CC-47DA-A6F0-1BC69AB9616A}" type="pres">
      <dgm:prSet presAssocID="{5ABE6C8D-1195-44E2-8A2B-6F8541306492}" presName="parentText" presStyleLbl="node1" presStyleIdx="0" presStyleCnt="9" custLinFactY="-82242" custLinFactNeighborX="-2809" custLinFactNeighborY="-100000">
        <dgm:presLayoutVars>
          <dgm:chMax val="0"/>
          <dgm:bulletEnabled val="1"/>
        </dgm:presLayoutVars>
      </dgm:prSet>
      <dgm:spPr/>
    </dgm:pt>
    <dgm:pt modelId="{60572A47-AB8D-4BBE-BF35-D7A39AEE10BD}" type="pres">
      <dgm:prSet presAssocID="{DB8C3E58-E0AF-4965-AEE2-9FB110ED5530}" presName="spacer" presStyleCnt="0"/>
      <dgm:spPr/>
    </dgm:pt>
    <dgm:pt modelId="{93EE8432-6153-4571-931F-F33EF72ADF90}" type="pres">
      <dgm:prSet presAssocID="{9F6E522B-F5A1-4254-8815-C41901871B49}" presName="parentText" presStyleLbl="node1" presStyleIdx="1" presStyleCnt="9">
        <dgm:presLayoutVars>
          <dgm:chMax val="0"/>
          <dgm:bulletEnabled val="1"/>
        </dgm:presLayoutVars>
      </dgm:prSet>
      <dgm:spPr/>
    </dgm:pt>
    <dgm:pt modelId="{4BC3A492-5E79-44F3-8B0D-B60C3F50E12E}" type="pres">
      <dgm:prSet presAssocID="{C0CBDEA2-20AB-4468-A24A-DAF72B676D74}" presName="spacer" presStyleCnt="0"/>
      <dgm:spPr/>
    </dgm:pt>
    <dgm:pt modelId="{169C970F-BF23-4396-854F-146206F13FFA}" type="pres">
      <dgm:prSet presAssocID="{8DECC465-D42B-4271-B2D3-BFF466C72C8E}" presName="parentText" presStyleLbl="node1" presStyleIdx="2" presStyleCnt="9">
        <dgm:presLayoutVars>
          <dgm:chMax val="0"/>
          <dgm:bulletEnabled val="1"/>
        </dgm:presLayoutVars>
      </dgm:prSet>
      <dgm:spPr/>
    </dgm:pt>
    <dgm:pt modelId="{9894EF0F-D3DB-483E-9BFF-15E49432E3EA}" type="pres">
      <dgm:prSet presAssocID="{24DE37E8-39B9-4C99-8CD8-27B782AE9DDF}" presName="spacer" presStyleCnt="0"/>
      <dgm:spPr/>
    </dgm:pt>
    <dgm:pt modelId="{292AF799-57DF-4F14-BDFE-69BDF4736FCF}" type="pres">
      <dgm:prSet presAssocID="{25542D88-0AF1-4059-9086-DAEDC033A2DD}" presName="parentText" presStyleLbl="node1" presStyleIdx="3" presStyleCnt="9">
        <dgm:presLayoutVars>
          <dgm:chMax val="0"/>
          <dgm:bulletEnabled val="1"/>
        </dgm:presLayoutVars>
      </dgm:prSet>
      <dgm:spPr/>
    </dgm:pt>
    <dgm:pt modelId="{5EC504B7-7EEC-40F4-B23D-8D04D9F7B6C4}" type="pres">
      <dgm:prSet presAssocID="{613CB51A-3FA0-4359-8E56-E4C5EC6030A5}" presName="spacer" presStyleCnt="0"/>
      <dgm:spPr/>
    </dgm:pt>
    <dgm:pt modelId="{17E2FCF5-A494-4085-BD26-836432E08C22}" type="pres">
      <dgm:prSet presAssocID="{65971ABF-7F15-4F2C-A4BB-B86C975DB10C}" presName="parentText" presStyleLbl="node1" presStyleIdx="4" presStyleCnt="9">
        <dgm:presLayoutVars>
          <dgm:chMax val="0"/>
          <dgm:bulletEnabled val="1"/>
        </dgm:presLayoutVars>
      </dgm:prSet>
      <dgm:spPr/>
    </dgm:pt>
    <dgm:pt modelId="{77F34806-815C-413E-9AB6-06DA363E670B}" type="pres">
      <dgm:prSet presAssocID="{C66A4632-AC81-47CA-A132-00D85642DE74}" presName="spacer" presStyleCnt="0"/>
      <dgm:spPr/>
    </dgm:pt>
    <dgm:pt modelId="{D62B5EFF-2C2A-44F3-8DE1-E3C4038E9F9F}" type="pres">
      <dgm:prSet presAssocID="{2BF0E298-B977-47A8-90FB-D58B673609BB}" presName="parentText" presStyleLbl="node1" presStyleIdx="5" presStyleCnt="9">
        <dgm:presLayoutVars>
          <dgm:chMax val="0"/>
          <dgm:bulletEnabled val="1"/>
        </dgm:presLayoutVars>
      </dgm:prSet>
      <dgm:spPr/>
    </dgm:pt>
    <dgm:pt modelId="{287DE22C-B2A4-46AB-BA9D-AEAFE81DB886}" type="pres">
      <dgm:prSet presAssocID="{0845B444-6C04-4D7B-8734-73C4181FC262}" presName="spacer" presStyleCnt="0"/>
      <dgm:spPr/>
    </dgm:pt>
    <dgm:pt modelId="{0272AEF1-4C11-490A-B960-96FAE43AA6E5}" type="pres">
      <dgm:prSet presAssocID="{4E47758A-62DB-4248-AC70-4D4B913D19D6}" presName="parentText" presStyleLbl="node1" presStyleIdx="6" presStyleCnt="9">
        <dgm:presLayoutVars>
          <dgm:chMax val="0"/>
          <dgm:bulletEnabled val="1"/>
        </dgm:presLayoutVars>
      </dgm:prSet>
      <dgm:spPr/>
    </dgm:pt>
    <dgm:pt modelId="{0216EA03-A4D7-4EAB-BBD3-745FD88348AA}" type="pres">
      <dgm:prSet presAssocID="{EC9AE5C6-73A4-4E2E-8B23-C98D373E2D0D}" presName="spacer" presStyleCnt="0"/>
      <dgm:spPr/>
    </dgm:pt>
    <dgm:pt modelId="{25928C8A-E210-4678-BEAA-8EE679DBA609}" type="pres">
      <dgm:prSet presAssocID="{C6AA1C68-D955-4E47-8A8F-50719DCC5C3C}" presName="parentText" presStyleLbl="node1" presStyleIdx="7" presStyleCnt="9">
        <dgm:presLayoutVars>
          <dgm:chMax val="0"/>
          <dgm:bulletEnabled val="1"/>
        </dgm:presLayoutVars>
      </dgm:prSet>
      <dgm:spPr/>
    </dgm:pt>
    <dgm:pt modelId="{D8B1E896-1842-40E7-96DF-34B02875ECB7}" type="pres">
      <dgm:prSet presAssocID="{E06DE9E3-154E-400F-8F6F-CB2EC901D25D}" presName="spacer" presStyleCnt="0"/>
      <dgm:spPr/>
    </dgm:pt>
    <dgm:pt modelId="{FA2C34C9-037F-44A6-8BAE-B4F30CD62E03}" type="pres">
      <dgm:prSet presAssocID="{7C753DEC-5EE6-41ED-AF2D-094749675C85}" presName="parentText" presStyleLbl="node1" presStyleIdx="8" presStyleCnt="9">
        <dgm:presLayoutVars>
          <dgm:chMax val="0"/>
          <dgm:bulletEnabled val="1"/>
        </dgm:presLayoutVars>
      </dgm:prSet>
      <dgm:spPr/>
    </dgm:pt>
  </dgm:ptLst>
  <dgm:cxnLst>
    <dgm:cxn modelId="{9065CE21-BA7D-4CC7-8E74-24F120BFDB32}" srcId="{A6446C3A-DD3A-44DE-9635-AFC8B804C57D}" destId="{7C753DEC-5EE6-41ED-AF2D-094749675C85}" srcOrd="8" destOrd="0" parTransId="{37773206-A0E6-4A4B-961E-01AC62A8B291}" sibTransId="{D77FCDC8-9269-456A-95D1-866C81C8CA72}"/>
    <dgm:cxn modelId="{2AFE3C31-67C9-430B-8BCA-A9A9FC014206}" type="presOf" srcId="{7C753DEC-5EE6-41ED-AF2D-094749675C85}" destId="{FA2C34C9-037F-44A6-8BAE-B4F30CD62E03}" srcOrd="0" destOrd="0" presId="urn:microsoft.com/office/officeart/2005/8/layout/vList2"/>
    <dgm:cxn modelId="{E194CF32-2657-4502-8D1D-FB27C5BEFDE2}" type="presOf" srcId="{5ABE6C8D-1195-44E2-8A2B-6F8541306492}" destId="{FA66B112-77CC-47DA-A6F0-1BC69AB9616A}" srcOrd="0" destOrd="0" presId="urn:microsoft.com/office/officeart/2005/8/layout/vList2"/>
    <dgm:cxn modelId="{22A7AE3A-97B8-4200-9C68-F90FFA0F1E1A}" type="presOf" srcId="{4E47758A-62DB-4248-AC70-4D4B913D19D6}" destId="{0272AEF1-4C11-490A-B960-96FAE43AA6E5}" srcOrd="0" destOrd="0" presId="urn:microsoft.com/office/officeart/2005/8/layout/vList2"/>
    <dgm:cxn modelId="{BD584444-17B8-4984-824A-D6939AB5F927}" type="presOf" srcId="{9F6E522B-F5A1-4254-8815-C41901871B49}" destId="{93EE8432-6153-4571-931F-F33EF72ADF90}" srcOrd="0" destOrd="0" presId="urn:microsoft.com/office/officeart/2005/8/layout/vList2"/>
    <dgm:cxn modelId="{92C6336A-DD36-4776-A576-895C00BDD35F}" type="presOf" srcId="{C6AA1C68-D955-4E47-8A8F-50719DCC5C3C}" destId="{25928C8A-E210-4678-BEAA-8EE679DBA609}" srcOrd="0" destOrd="0" presId="urn:microsoft.com/office/officeart/2005/8/layout/vList2"/>
    <dgm:cxn modelId="{339BD34F-2F4C-4CE4-8A6D-0F66EF5F084D}" type="presOf" srcId="{2BF0E298-B977-47A8-90FB-D58B673609BB}" destId="{D62B5EFF-2C2A-44F3-8DE1-E3C4038E9F9F}" srcOrd="0" destOrd="0" presId="urn:microsoft.com/office/officeart/2005/8/layout/vList2"/>
    <dgm:cxn modelId="{238EE17A-0208-46C4-A61C-C57032C228BC}" srcId="{A6446C3A-DD3A-44DE-9635-AFC8B804C57D}" destId="{65971ABF-7F15-4F2C-A4BB-B86C975DB10C}" srcOrd="4" destOrd="0" parTransId="{F6EA7CA3-D71F-4456-8CEA-A31F3EBAE3DC}" sibTransId="{C66A4632-AC81-47CA-A132-00D85642DE74}"/>
    <dgm:cxn modelId="{E2C08493-1B5B-4E37-B720-DABA6428E7E7}" type="presOf" srcId="{A6446C3A-DD3A-44DE-9635-AFC8B804C57D}" destId="{2BF4BEC2-683C-4C0C-94DE-76248BA6293D}" srcOrd="0" destOrd="0" presId="urn:microsoft.com/office/officeart/2005/8/layout/vList2"/>
    <dgm:cxn modelId="{DB24D596-DCBF-48DE-88A0-F6820C2A9B44}" srcId="{A6446C3A-DD3A-44DE-9635-AFC8B804C57D}" destId="{C6AA1C68-D955-4E47-8A8F-50719DCC5C3C}" srcOrd="7" destOrd="0" parTransId="{1820FD37-2BE6-4ADE-8E4A-69198B8E4700}" sibTransId="{E06DE9E3-154E-400F-8F6F-CB2EC901D25D}"/>
    <dgm:cxn modelId="{09BB2998-0722-48B2-AFE0-D071FDF6F302}" type="presOf" srcId="{8DECC465-D42B-4271-B2D3-BFF466C72C8E}" destId="{169C970F-BF23-4396-854F-146206F13FFA}" srcOrd="0" destOrd="0" presId="urn:microsoft.com/office/officeart/2005/8/layout/vList2"/>
    <dgm:cxn modelId="{F7E282BB-2664-43F3-B06B-8EFF20119E96}" srcId="{A6446C3A-DD3A-44DE-9635-AFC8B804C57D}" destId="{2BF0E298-B977-47A8-90FB-D58B673609BB}" srcOrd="5" destOrd="0" parTransId="{B3018F0A-C654-433F-9B6A-10FB240BD5BA}" sibTransId="{0845B444-6C04-4D7B-8734-73C4181FC262}"/>
    <dgm:cxn modelId="{2605CDBD-3386-47A9-A024-BC72A12A2E24}" type="presOf" srcId="{65971ABF-7F15-4F2C-A4BB-B86C975DB10C}" destId="{17E2FCF5-A494-4085-BD26-836432E08C22}" srcOrd="0" destOrd="0" presId="urn:microsoft.com/office/officeart/2005/8/layout/vList2"/>
    <dgm:cxn modelId="{EE4337C9-D57B-4348-AE30-7A7AE813F710}" srcId="{A6446C3A-DD3A-44DE-9635-AFC8B804C57D}" destId="{5ABE6C8D-1195-44E2-8A2B-6F8541306492}" srcOrd="0" destOrd="0" parTransId="{8C606132-B810-42E2-B847-2902EB4D080C}" sibTransId="{DB8C3E58-E0AF-4965-AEE2-9FB110ED5530}"/>
    <dgm:cxn modelId="{96BC6DD5-DF4E-48BE-8D1D-18F85F74CF7E}" srcId="{A6446C3A-DD3A-44DE-9635-AFC8B804C57D}" destId="{25542D88-0AF1-4059-9086-DAEDC033A2DD}" srcOrd="3" destOrd="0" parTransId="{1D69E382-1B36-43FA-ADC0-9482F8285DE7}" sibTransId="{613CB51A-3FA0-4359-8E56-E4C5EC6030A5}"/>
    <dgm:cxn modelId="{A41DA6E9-D697-4B32-88CA-7FE45573884C}" srcId="{A6446C3A-DD3A-44DE-9635-AFC8B804C57D}" destId="{8DECC465-D42B-4271-B2D3-BFF466C72C8E}" srcOrd="2" destOrd="0" parTransId="{C96700F4-75EA-4631-9756-7FFB72DB5771}" sibTransId="{24DE37E8-39B9-4C99-8CD8-27B782AE9DDF}"/>
    <dgm:cxn modelId="{F73132ED-BA6B-4B2C-835F-B6281083D342}" srcId="{A6446C3A-DD3A-44DE-9635-AFC8B804C57D}" destId="{9F6E522B-F5A1-4254-8815-C41901871B49}" srcOrd="1" destOrd="0" parTransId="{012566AC-0DAB-4703-AC54-469E93B72503}" sibTransId="{C0CBDEA2-20AB-4468-A24A-DAF72B676D74}"/>
    <dgm:cxn modelId="{7B98EBF3-35C0-4522-9B16-49ED7F4FDCEF}" type="presOf" srcId="{25542D88-0AF1-4059-9086-DAEDC033A2DD}" destId="{292AF799-57DF-4F14-BDFE-69BDF4736FCF}" srcOrd="0" destOrd="0" presId="urn:microsoft.com/office/officeart/2005/8/layout/vList2"/>
    <dgm:cxn modelId="{3D2777FB-89EA-45A9-817F-DB4E31814114}" srcId="{A6446C3A-DD3A-44DE-9635-AFC8B804C57D}" destId="{4E47758A-62DB-4248-AC70-4D4B913D19D6}" srcOrd="6" destOrd="0" parTransId="{B584E2E5-62BA-465B-AE41-6523EF325359}" sibTransId="{EC9AE5C6-73A4-4E2E-8B23-C98D373E2D0D}"/>
    <dgm:cxn modelId="{A64F3855-7AED-4980-9BF4-68F1162F6FF0}" type="presParOf" srcId="{2BF4BEC2-683C-4C0C-94DE-76248BA6293D}" destId="{FA66B112-77CC-47DA-A6F0-1BC69AB9616A}" srcOrd="0" destOrd="0" presId="urn:microsoft.com/office/officeart/2005/8/layout/vList2"/>
    <dgm:cxn modelId="{86F2FD94-3186-4E44-8B82-49BB480B6FE9}" type="presParOf" srcId="{2BF4BEC2-683C-4C0C-94DE-76248BA6293D}" destId="{60572A47-AB8D-4BBE-BF35-D7A39AEE10BD}" srcOrd="1" destOrd="0" presId="urn:microsoft.com/office/officeart/2005/8/layout/vList2"/>
    <dgm:cxn modelId="{5B5BD5FF-AA36-4872-AAB3-E4178EFFEE6A}" type="presParOf" srcId="{2BF4BEC2-683C-4C0C-94DE-76248BA6293D}" destId="{93EE8432-6153-4571-931F-F33EF72ADF90}" srcOrd="2" destOrd="0" presId="urn:microsoft.com/office/officeart/2005/8/layout/vList2"/>
    <dgm:cxn modelId="{3A70F61B-56E0-41D4-822D-156E9F6128B9}" type="presParOf" srcId="{2BF4BEC2-683C-4C0C-94DE-76248BA6293D}" destId="{4BC3A492-5E79-44F3-8B0D-B60C3F50E12E}" srcOrd="3" destOrd="0" presId="urn:microsoft.com/office/officeart/2005/8/layout/vList2"/>
    <dgm:cxn modelId="{90D529B8-C47E-4925-A065-DA5798A5401E}" type="presParOf" srcId="{2BF4BEC2-683C-4C0C-94DE-76248BA6293D}" destId="{169C970F-BF23-4396-854F-146206F13FFA}" srcOrd="4" destOrd="0" presId="urn:microsoft.com/office/officeart/2005/8/layout/vList2"/>
    <dgm:cxn modelId="{C8DC434D-69AA-44F5-8006-D376C66DBCDA}" type="presParOf" srcId="{2BF4BEC2-683C-4C0C-94DE-76248BA6293D}" destId="{9894EF0F-D3DB-483E-9BFF-15E49432E3EA}" srcOrd="5" destOrd="0" presId="urn:microsoft.com/office/officeart/2005/8/layout/vList2"/>
    <dgm:cxn modelId="{502F93F9-B277-47AB-904D-F61000474EF1}" type="presParOf" srcId="{2BF4BEC2-683C-4C0C-94DE-76248BA6293D}" destId="{292AF799-57DF-4F14-BDFE-69BDF4736FCF}" srcOrd="6" destOrd="0" presId="urn:microsoft.com/office/officeart/2005/8/layout/vList2"/>
    <dgm:cxn modelId="{0D15ADAB-2873-4900-9292-E33C718245B6}" type="presParOf" srcId="{2BF4BEC2-683C-4C0C-94DE-76248BA6293D}" destId="{5EC504B7-7EEC-40F4-B23D-8D04D9F7B6C4}" srcOrd="7" destOrd="0" presId="urn:microsoft.com/office/officeart/2005/8/layout/vList2"/>
    <dgm:cxn modelId="{3F988199-3D5F-4BA2-B606-D66507EB3AEF}" type="presParOf" srcId="{2BF4BEC2-683C-4C0C-94DE-76248BA6293D}" destId="{17E2FCF5-A494-4085-BD26-836432E08C22}" srcOrd="8" destOrd="0" presId="urn:microsoft.com/office/officeart/2005/8/layout/vList2"/>
    <dgm:cxn modelId="{9EA208B5-9289-44ED-8DCF-20D1E7045F0F}" type="presParOf" srcId="{2BF4BEC2-683C-4C0C-94DE-76248BA6293D}" destId="{77F34806-815C-413E-9AB6-06DA363E670B}" srcOrd="9" destOrd="0" presId="urn:microsoft.com/office/officeart/2005/8/layout/vList2"/>
    <dgm:cxn modelId="{992E8843-6762-49DD-AAAA-667BC907C4E8}" type="presParOf" srcId="{2BF4BEC2-683C-4C0C-94DE-76248BA6293D}" destId="{D62B5EFF-2C2A-44F3-8DE1-E3C4038E9F9F}" srcOrd="10" destOrd="0" presId="urn:microsoft.com/office/officeart/2005/8/layout/vList2"/>
    <dgm:cxn modelId="{1EDFEC47-CE1A-47DF-B31D-8F1AB4C3BEED}" type="presParOf" srcId="{2BF4BEC2-683C-4C0C-94DE-76248BA6293D}" destId="{287DE22C-B2A4-46AB-BA9D-AEAFE81DB886}" srcOrd="11" destOrd="0" presId="urn:microsoft.com/office/officeart/2005/8/layout/vList2"/>
    <dgm:cxn modelId="{07F1AD67-46CD-401E-8033-6084D66244C3}" type="presParOf" srcId="{2BF4BEC2-683C-4C0C-94DE-76248BA6293D}" destId="{0272AEF1-4C11-490A-B960-96FAE43AA6E5}" srcOrd="12" destOrd="0" presId="urn:microsoft.com/office/officeart/2005/8/layout/vList2"/>
    <dgm:cxn modelId="{108BD13D-44C3-434C-8B8B-00116620A95F}" type="presParOf" srcId="{2BF4BEC2-683C-4C0C-94DE-76248BA6293D}" destId="{0216EA03-A4D7-4EAB-BBD3-745FD88348AA}" srcOrd="13" destOrd="0" presId="urn:microsoft.com/office/officeart/2005/8/layout/vList2"/>
    <dgm:cxn modelId="{F1A9AD14-32D0-43AC-939A-BD7CCFC975CA}" type="presParOf" srcId="{2BF4BEC2-683C-4C0C-94DE-76248BA6293D}" destId="{25928C8A-E210-4678-BEAA-8EE679DBA609}" srcOrd="14" destOrd="0" presId="urn:microsoft.com/office/officeart/2005/8/layout/vList2"/>
    <dgm:cxn modelId="{06B755F3-81B4-456A-B991-E551EA94BA02}" type="presParOf" srcId="{2BF4BEC2-683C-4C0C-94DE-76248BA6293D}" destId="{D8B1E896-1842-40E7-96DF-34B02875ECB7}" srcOrd="15" destOrd="0" presId="urn:microsoft.com/office/officeart/2005/8/layout/vList2"/>
    <dgm:cxn modelId="{4990CA6A-0440-4465-B166-2E22E46AAAFE}" type="presParOf" srcId="{2BF4BEC2-683C-4C0C-94DE-76248BA6293D}" destId="{FA2C34C9-037F-44A6-8BAE-B4F30CD62E03}" srcOrd="16"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6446C3A-DD3A-44DE-9635-AFC8B804C57D}"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5ABE6C8D-1195-44E2-8A2B-6F8541306492}">
      <dgm:prSet custT="1"/>
      <dgm:spPr/>
      <dgm:t>
        <a:bodyPr/>
        <a:lstStyle/>
        <a:p>
          <a:r>
            <a:rPr lang="en-US" sz="1200" dirty="0">
              <a:latin typeface="Times New Roman" panose="02020603050405020304" pitchFamily="18" charset="0"/>
              <a:cs typeface="Times New Roman" panose="02020603050405020304" pitchFamily="18" charset="0"/>
            </a:rPr>
            <a:t>-- WAITLIST TABLE</a:t>
          </a:r>
        </a:p>
      </dgm:t>
    </dgm:pt>
    <dgm:pt modelId="{8C606132-B810-42E2-B847-2902EB4D080C}" type="parTrans" cxnId="{EE4337C9-D57B-4348-AE30-7A7AE813F710}">
      <dgm:prSet/>
      <dgm:spPr/>
      <dgm:t>
        <a:bodyPr/>
        <a:lstStyle/>
        <a:p>
          <a:endParaRPr lang="en-US"/>
        </a:p>
      </dgm:t>
    </dgm:pt>
    <dgm:pt modelId="{DB8C3E58-E0AF-4965-AEE2-9FB110ED5530}" type="sibTrans" cxnId="{EE4337C9-D57B-4348-AE30-7A7AE813F710}">
      <dgm:prSet/>
      <dgm:spPr/>
      <dgm:t>
        <a:bodyPr/>
        <a:lstStyle/>
        <a:p>
          <a:endParaRPr lang="en-US"/>
        </a:p>
      </dgm:t>
    </dgm:pt>
    <dgm:pt modelId="{3C180230-A1E8-42F7-8E0D-6A43D8FEAB19}">
      <dgm:prSet custT="1"/>
      <dgm:spPr/>
      <dgm:t>
        <a:bodyPr/>
        <a:lstStyle/>
        <a:p>
          <a:r>
            <a:rPr lang="en-US" sz="1200" dirty="0">
              <a:latin typeface="Times New Roman" panose="02020603050405020304" pitchFamily="18" charset="0"/>
              <a:cs typeface="Times New Roman" panose="02020603050405020304" pitchFamily="18" charset="0"/>
            </a:rPr>
            <a:t>create table Waitlist (</a:t>
          </a:r>
        </a:p>
      </dgm:t>
    </dgm:pt>
    <dgm:pt modelId="{FEC66BED-4F0E-43CA-B36C-B2D28B165E94}" type="parTrans" cxnId="{09125775-1ECF-4F7F-883F-B18F04FD1185}">
      <dgm:prSet/>
      <dgm:spPr/>
      <dgm:t>
        <a:bodyPr/>
        <a:lstStyle/>
        <a:p>
          <a:endParaRPr lang="en-US"/>
        </a:p>
      </dgm:t>
    </dgm:pt>
    <dgm:pt modelId="{3BAEBD47-3DF5-465A-8644-3C0880150233}" type="sibTrans" cxnId="{09125775-1ECF-4F7F-883F-B18F04FD1185}">
      <dgm:prSet/>
      <dgm:spPr/>
      <dgm:t>
        <a:bodyPr/>
        <a:lstStyle/>
        <a:p>
          <a:endParaRPr lang="en-US"/>
        </a:p>
      </dgm:t>
    </dgm:pt>
    <dgm:pt modelId="{6BF978BF-3F19-4BFE-93DF-F6E57DA3AE38}">
      <dgm:prSet custT="1"/>
      <dgm:spPr/>
      <dgm:t>
        <a:bodyPr/>
        <a:lstStyle/>
        <a:p>
          <a:r>
            <a:rPr lang="en-US" sz="1200">
              <a:latin typeface="Times New Roman" panose="02020603050405020304" pitchFamily="18" charset="0"/>
              <a:cs typeface="Times New Roman" panose="02020603050405020304" pitchFamily="18" charset="0"/>
            </a:rPr>
            <a:t>waitlistID INT AUTO_INCREMENT PRIMARY KEY,</a:t>
          </a:r>
        </a:p>
      </dgm:t>
    </dgm:pt>
    <dgm:pt modelId="{5091743D-1ECA-4297-AA89-BAC5C4A02D1A}" type="parTrans" cxnId="{ACEC831B-D812-4F07-AA0D-0E06F9C861C2}">
      <dgm:prSet/>
      <dgm:spPr/>
      <dgm:t>
        <a:bodyPr/>
        <a:lstStyle/>
        <a:p>
          <a:endParaRPr lang="en-US"/>
        </a:p>
      </dgm:t>
    </dgm:pt>
    <dgm:pt modelId="{93B2F42C-1529-4CB9-80FB-DB6F2834DC8B}" type="sibTrans" cxnId="{ACEC831B-D812-4F07-AA0D-0E06F9C861C2}">
      <dgm:prSet/>
      <dgm:spPr/>
      <dgm:t>
        <a:bodyPr/>
        <a:lstStyle/>
        <a:p>
          <a:endParaRPr lang="en-US"/>
        </a:p>
      </dgm:t>
    </dgm:pt>
    <dgm:pt modelId="{64AE53C8-B559-4F22-9C8A-9DD63366C63A}">
      <dgm:prSet custT="1"/>
      <dgm:spPr/>
      <dgm:t>
        <a:bodyPr/>
        <a:lstStyle/>
        <a:p>
          <a:r>
            <a:rPr lang="en-US" sz="1200" dirty="0" err="1">
              <a:latin typeface="Times New Roman" panose="02020603050405020304" pitchFamily="18" charset="0"/>
              <a:cs typeface="Times New Roman" panose="02020603050405020304" pitchFamily="18" charset="0"/>
            </a:rPr>
            <a:t>userID</a:t>
          </a:r>
          <a:r>
            <a:rPr lang="en-US" sz="1200" dirty="0">
              <a:latin typeface="Times New Roman" panose="02020603050405020304" pitchFamily="18" charset="0"/>
              <a:cs typeface="Times New Roman" panose="02020603050405020304" pitchFamily="18" charset="0"/>
            </a:rPr>
            <a:t> INT,</a:t>
          </a:r>
        </a:p>
      </dgm:t>
    </dgm:pt>
    <dgm:pt modelId="{8BAEAA15-3BFA-4061-A2AD-A3EF42568F74}" type="parTrans" cxnId="{0707AAA4-5AB6-4766-AF73-C684EF5BF05A}">
      <dgm:prSet/>
      <dgm:spPr/>
      <dgm:t>
        <a:bodyPr/>
        <a:lstStyle/>
        <a:p>
          <a:endParaRPr lang="en-US"/>
        </a:p>
      </dgm:t>
    </dgm:pt>
    <dgm:pt modelId="{55A632C5-920C-4EC2-9BFE-7B225722FC79}" type="sibTrans" cxnId="{0707AAA4-5AB6-4766-AF73-C684EF5BF05A}">
      <dgm:prSet/>
      <dgm:spPr/>
      <dgm:t>
        <a:bodyPr/>
        <a:lstStyle/>
        <a:p>
          <a:endParaRPr lang="en-US"/>
        </a:p>
      </dgm:t>
    </dgm:pt>
    <dgm:pt modelId="{651349FB-C4B5-4D67-81D3-28B1068956E2}">
      <dgm:prSet custT="1"/>
      <dgm:spPr/>
      <dgm:t>
        <a:bodyPr/>
        <a:lstStyle/>
        <a:p>
          <a:r>
            <a:rPr lang="en-US" sz="1200">
              <a:latin typeface="Times New Roman" panose="02020603050405020304" pitchFamily="18" charset="0"/>
              <a:cs typeface="Times New Roman" panose="02020603050405020304" pitchFamily="18" charset="0"/>
            </a:rPr>
            <a:t>courseID INT,</a:t>
          </a:r>
        </a:p>
      </dgm:t>
    </dgm:pt>
    <dgm:pt modelId="{9DD6CAC2-00A1-4F8C-8196-D83B4C57F44E}" type="parTrans" cxnId="{50498AAA-D767-4EC5-BF85-F8235028D985}">
      <dgm:prSet/>
      <dgm:spPr/>
      <dgm:t>
        <a:bodyPr/>
        <a:lstStyle/>
        <a:p>
          <a:endParaRPr lang="en-US"/>
        </a:p>
      </dgm:t>
    </dgm:pt>
    <dgm:pt modelId="{E9F5545C-2E1E-499A-BFC8-C1E2B3E88139}" type="sibTrans" cxnId="{50498AAA-D767-4EC5-BF85-F8235028D985}">
      <dgm:prSet/>
      <dgm:spPr/>
      <dgm:t>
        <a:bodyPr/>
        <a:lstStyle/>
        <a:p>
          <a:endParaRPr lang="en-US"/>
        </a:p>
      </dgm:t>
    </dgm:pt>
    <dgm:pt modelId="{C5F99C07-DAFB-405A-808E-657FA6D5D6D0}">
      <dgm:prSet custT="1"/>
      <dgm:spPr/>
      <dgm:t>
        <a:bodyPr/>
        <a:lstStyle/>
        <a:p>
          <a:r>
            <a:rPr lang="en-US" sz="1200" dirty="0" err="1">
              <a:latin typeface="Times New Roman" panose="02020603050405020304" pitchFamily="18" charset="0"/>
              <a:cs typeface="Times New Roman" panose="02020603050405020304" pitchFamily="18" charset="0"/>
            </a:rPr>
            <a:t>waitlistDate</a:t>
          </a:r>
          <a:r>
            <a:rPr lang="en-US" sz="1200" dirty="0">
              <a:latin typeface="Times New Roman" panose="02020603050405020304" pitchFamily="18" charset="0"/>
              <a:cs typeface="Times New Roman" panose="02020603050405020304" pitchFamily="18" charset="0"/>
            </a:rPr>
            <a:t> TIMESTAMP DEFAULT CURRENT_TIMESTAMP,</a:t>
          </a:r>
        </a:p>
      </dgm:t>
    </dgm:pt>
    <dgm:pt modelId="{48CC3941-F5DE-4A2D-A10C-96DEDB51F908}" type="parTrans" cxnId="{78A2DC81-118A-434F-9BF7-85838A0DDAA3}">
      <dgm:prSet/>
      <dgm:spPr/>
      <dgm:t>
        <a:bodyPr/>
        <a:lstStyle/>
        <a:p>
          <a:endParaRPr lang="en-US"/>
        </a:p>
      </dgm:t>
    </dgm:pt>
    <dgm:pt modelId="{59B2EAFB-B177-4904-B9A8-0DC385387840}" type="sibTrans" cxnId="{78A2DC81-118A-434F-9BF7-85838A0DDAA3}">
      <dgm:prSet/>
      <dgm:spPr/>
      <dgm:t>
        <a:bodyPr/>
        <a:lstStyle/>
        <a:p>
          <a:endParaRPr lang="en-US"/>
        </a:p>
      </dgm:t>
    </dgm:pt>
    <dgm:pt modelId="{3DBF79C2-AEFD-48EF-97B1-0B75B4A10797}">
      <dgm:prSet custT="1"/>
      <dgm:spPr/>
      <dgm:t>
        <a:bodyPr/>
        <a:lstStyle/>
        <a:p>
          <a:r>
            <a:rPr lang="en-US" sz="1200">
              <a:latin typeface="Times New Roman" panose="02020603050405020304" pitchFamily="18" charset="0"/>
              <a:cs typeface="Times New Roman" panose="02020603050405020304" pitchFamily="18" charset="0"/>
            </a:rPr>
            <a:t>FOREIGN KEY (userID) REFERENCES Users(userID),</a:t>
          </a:r>
        </a:p>
      </dgm:t>
    </dgm:pt>
    <dgm:pt modelId="{733E3C6B-BA30-43A8-A9FF-CE76C63C0B2E}" type="parTrans" cxnId="{86DD400E-BEB5-4D41-8BC5-F1F13E1D71F1}">
      <dgm:prSet/>
      <dgm:spPr/>
      <dgm:t>
        <a:bodyPr/>
        <a:lstStyle/>
        <a:p>
          <a:endParaRPr lang="en-US"/>
        </a:p>
      </dgm:t>
    </dgm:pt>
    <dgm:pt modelId="{9C350B06-08E2-4752-93EF-F9588D8D62AC}" type="sibTrans" cxnId="{86DD400E-BEB5-4D41-8BC5-F1F13E1D71F1}">
      <dgm:prSet/>
      <dgm:spPr/>
      <dgm:t>
        <a:bodyPr/>
        <a:lstStyle/>
        <a:p>
          <a:endParaRPr lang="en-US"/>
        </a:p>
      </dgm:t>
    </dgm:pt>
    <dgm:pt modelId="{37350463-9516-4BBB-B4AC-6EC4411E44F6}">
      <dgm:prSet custT="1"/>
      <dgm:spPr/>
      <dgm:t>
        <a:bodyPr/>
        <a:lstStyle/>
        <a:p>
          <a:r>
            <a:rPr lang="en-US" sz="1200" dirty="0">
              <a:latin typeface="Times New Roman" panose="02020603050405020304" pitchFamily="18" charset="0"/>
              <a:cs typeface="Times New Roman" panose="02020603050405020304" pitchFamily="18" charset="0"/>
            </a:rPr>
            <a:t>FOREIGN KEY (</a:t>
          </a:r>
          <a:r>
            <a:rPr lang="en-US" sz="1200" dirty="0" err="1">
              <a:latin typeface="Times New Roman" panose="02020603050405020304" pitchFamily="18" charset="0"/>
              <a:cs typeface="Times New Roman" panose="02020603050405020304" pitchFamily="18" charset="0"/>
            </a:rPr>
            <a:t>courseID</a:t>
          </a:r>
          <a:r>
            <a:rPr lang="en-US" sz="1200" dirty="0">
              <a:latin typeface="Times New Roman" panose="02020603050405020304" pitchFamily="18" charset="0"/>
              <a:cs typeface="Times New Roman" panose="02020603050405020304" pitchFamily="18" charset="0"/>
            </a:rPr>
            <a:t>) REFERENCES Courses(</a:t>
          </a:r>
          <a:r>
            <a:rPr lang="en-US" sz="1200" dirty="0" err="1">
              <a:latin typeface="Times New Roman" panose="02020603050405020304" pitchFamily="18" charset="0"/>
              <a:cs typeface="Times New Roman" panose="02020603050405020304" pitchFamily="18" charset="0"/>
            </a:rPr>
            <a:t>courseID</a:t>
          </a:r>
          <a:r>
            <a:rPr lang="en-US" sz="1200" dirty="0">
              <a:latin typeface="Times New Roman" panose="02020603050405020304" pitchFamily="18" charset="0"/>
              <a:cs typeface="Times New Roman" panose="02020603050405020304" pitchFamily="18" charset="0"/>
            </a:rPr>
            <a:t>)</a:t>
          </a:r>
        </a:p>
      </dgm:t>
    </dgm:pt>
    <dgm:pt modelId="{C346F224-118F-47C6-90C3-1B0D9DC34ADC}" type="parTrans" cxnId="{E38B0B45-1056-404D-A143-56A60EEC3C98}">
      <dgm:prSet/>
      <dgm:spPr/>
      <dgm:t>
        <a:bodyPr/>
        <a:lstStyle/>
        <a:p>
          <a:endParaRPr lang="en-US"/>
        </a:p>
      </dgm:t>
    </dgm:pt>
    <dgm:pt modelId="{C5D5ED6F-8413-46D8-8460-825428627B93}" type="sibTrans" cxnId="{E38B0B45-1056-404D-A143-56A60EEC3C98}">
      <dgm:prSet/>
      <dgm:spPr/>
      <dgm:t>
        <a:bodyPr/>
        <a:lstStyle/>
        <a:p>
          <a:endParaRPr lang="en-US"/>
        </a:p>
      </dgm:t>
    </dgm:pt>
    <dgm:pt modelId="{CF1BC8C1-6B91-4693-8D16-220EA526B579}">
      <dgm:prSet custT="1"/>
      <dgm:spPr/>
      <dgm:t>
        <a:bodyPr/>
        <a:lstStyle/>
        <a:p>
          <a:r>
            <a:rPr lang="en-US" sz="1200" dirty="0">
              <a:latin typeface="Times New Roman" panose="02020603050405020304" pitchFamily="18" charset="0"/>
              <a:cs typeface="Times New Roman" panose="02020603050405020304" pitchFamily="18" charset="0"/>
            </a:rPr>
            <a:t>);</a:t>
          </a:r>
        </a:p>
      </dgm:t>
    </dgm:pt>
    <dgm:pt modelId="{165DEBE3-ADB6-46C2-83D7-72E9B0A5A56D}" type="parTrans" cxnId="{BE0D40B7-F3AE-4A28-BB49-5D8C72EC2EDA}">
      <dgm:prSet/>
      <dgm:spPr/>
      <dgm:t>
        <a:bodyPr/>
        <a:lstStyle/>
        <a:p>
          <a:endParaRPr lang="en-US"/>
        </a:p>
      </dgm:t>
    </dgm:pt>
    <dgm:pt modelId="{AA8D1795-A54D-41DE-90D1-8B199B2BF732}" type="sibTrans" cxnId="{BE0D40B7-F3AE-4A28-BB49-5D8C72EC2EDA}">
      <dgm:prSet/>
      <dgm:spPr/>
      <dgm:t>
        <a:bodyPr/>
        <a:lstStyle/>
        <a:p>
          <a:endParaRPr lang="en-US"/>
        </a:p>
      </dgm:t>
    </dgm:pt>
    <dgm:pt modelId="{2BF4BEC2-683C-4C0C-94DE-76248BA6293D}" type="pres">
      <dgm:prSet presAssocID="{A6446C3A-DD3A-44DE-9635-AFC8B804C57D}" presName="linear" presStyleCnt="0">
        <dgm:presLayoutVars>
          <dgm:animLvl val="lvl"/>
          <dgm:resizeHandles val="exact"/>
        </dgm:presLayoutVars>
      </dgm:prSet>
      <dgm:spPr/>
    </dgm:pt>
    <dgm:pt modelId="{FA66B112-77CC-47DA-A6F0-1BC69AB9616A}" type="pres">
      <dgm:prSet presAssocID="{5ABE6C8D-1195-44E2-8A2B-6F8541306492}" presName="parentText" presStyleLbl="node1" presStyleIdx="0" presStyleCnt="9">
        <dgm:presLayoutVars>
          <dgm:chMax val="0"/>
          <dgm:bulletEnabled val="1"/>
        </dgm:presLayoutVars>
      </dgm:prSet>
      <dgm:spPr/>
    </dgm:pt>
    <dgm:pt modelId="{60572A47-AB8D-4BBE-BF35-D7A39AEE10BD}" type="pres">
      <dgm:prSet presAssocID="{DB8C3E58-E0AF-4965-AEE2-9FB110ED5530}" presName="spacer" presStyleCnt="0"/>
      <dgm:spPr/>
    </dgm:pt>
    <dgm:pt modelId="{0CBAD826-E42E-405C-8935-1A7BF9B20C82}" type="pres">
      <dgm:prSet presAssocID="{3C180230-A1E8-42F7-8E0D-6A43D8FEAB19}" presName="parentText" presStyleLbl="node1" presStyleIdx="1" presStyleCnt="9">
        <dgm:presLayoutVars>
          <dgm:chMax val="0"/>
          <dgm:bulletEnabled val="1"/>
        </dgm:presLayoutVars>
      </dgm:prSet>
      <dgm:spPr/>
    </dgm:pt>
    <dgm:pt modelId="{4088A8E2-106F-4561-8053-41515834BCAB}" type="pres">
      <dgm:prSet presAssocID="{3BAEBD47-3DF5-465A-8644-3C0880150233}" presName="spacer" presStyleCnt="0"/>
      <dgm:spPr/>
    </dgm:pt>
    <dgm:pt modelId="{A50CC1F3-12A2-4EFC-AE5C-30CD555CA353}" type="pres">
      <dgm:prSet presAssocID="{6BF978BF-3F19-4BFE-93DF-F6E57DA3AE38}" presName="parentText" presStyleLbl="node1" presStyleIdx="2" presStyleCnt="9">
        <dgm:presLayoutVars>
          <dgm:chMax val="0"/>
          <dgm:bulletEnabled val="1"/>
        </dgm:presLayoutVars>
      </dgm:prSet>
      <dgm:spPr/>
    </dgm:pt>
    <dgm:pt modelId="{DDD3E6D2-8EE5-49A6-A4DF-EC432BF745EA}" type="pres">
      <dgm:prSet presAssocID="{93B2F42C-1529-4CB9-80FB-DB6F2834DC8B}" presName="spacer" presStyleCnt="0"/>
      <dgm:spPr/>
    </dgm:pt>
    <dgm:pt modelId="{B7D1FB10-2326-4E76-9EF5-D71BE73E9980}" type="pres">
      <dgm:prSet presAssocID="{64AE53C8-B559-4F22-9C8A-9DD63366C63A}" presName="parentText" presStyleLbl="node1" presStyleIdx="3" presStyleCnt="9">
        <dgm:presLayoutVars>
          <dgm:chMax val="0"/>
          <dgm:bulletEnabled val="1"/>
        </dgm:presLayoutVars>
      </dgm:prSet>
      <dgm:spPr/>
    </dgm:pt>
    <dgm:pt modelId="{828AA8B1-ACCD-46A4-952E-9FC7B3DD41F4}" type="pres">
      <dgm:prSet presAssocID="{55A632C5-920C-4EC2-9BFE-7B225722FC79}" presName="spacer" presStyleCnt="0"/>
      <dgm:spPr/>
    </dgm:pt>
    <dgm:pt modelId="{9844BBE3-2ADC-4209-AF3C-3C70701E64EB}" type="pres">
      <dgm:prSet presAssocID="{651349FB-C4B5-4D67-81D3-28B1068956E2}" presName="parentText" presStyleLbl="node1" presStyleIdx="4" presStyleCnt="9">
        <dgm:presLayoutVars>
          <dgm:chMax val="0"/>
          <dgm:bulletEnabled val="1"/>
        </dgm:presLayoutVars>
      </dgm:prSet>
      <dgm:spPr/>
    </dgm:pt>
    <dgm:pt modelId="{4526773C-5313-48F4-AC63-22400083FD9A}" type="pres">
      <dgm:prSet presAssocID="{E9F5545C-2E1E-499A-BFC8-C1E2B3E88139}" presName="spacer" presStyleCnt="0"/>
      <dgm:spPr/>
    </dgm:pt>
    <dgm:pt modelId="{1BD8DAC0-45FF-4E95-A602-FB8FAEF08E75}" type="pres">
      <dgm:prSet presAssocID="{C5F99C07-DAFB-405A-808E-657FA6D5D6D0}" presName="parentText" presStyleLbl="node1" presStyleIdx="5" presStyleCnt="9">
        <dgm:presLayoutVars>
          <dgm:chMax val="0"/>
          <dgm:bulletEnabled val="1"/>
        </dgm:presLayoutVars>
      </dgm:prSet>
      <dgm:spPr/>
    </dgm:pt>
    <dgm:pt modelId="{0CD19812-7296-4AB7-9103-456857CB8867}" type="pres">
      <dgm:prSet presAssocID="{59B2EAFB-B177-4904-B9A8-0DC385387840}" presName="spacer" presStyleCnt="0"/>
      <dgm:spPr/>
    </dgm:pt>
    <dgm:pt modelId="{5B69C54E-8102-4C94-B4BE-FE4204741BE1}" type="pres">
      <dgm:prSet presAssocID="{3DBF79C2-AEFD-48EF-97B1-0B75B4A10797}" presName="parentText" presStyleLbl="node1" presStyleIdx="6" presStyleCnt="9">
        <dgm:presLayoutVars>
          <dgm:chMax val="0"/>
          <dgm:bulletEnabled val="1"/>
        </dgm:presLayoutVars>
      </dgm:prSet>
      <dgm:spPr/>
    </dgm:pt>
    <dgm:pt modelId="{D554F4FB-5522-4AC5-AF38-4C9B129EF3CF}" type="pres">
      <dgm:prSet presAssocID="{9C350B06-08E2-4752-93EF-F9588D8D62AC}" presName="spacer" presStyleCnt="0"/>
      <dgm:spPr/>
    </dgm:pt>
    <dgm:pt modelId="{77EC97AC-460D-4AE5-9190-6920B9EB1571}" type="pres">
      <dgm:prSet presAssocID="{37350463-9516-4BBB-B4AC-6EC4411E44F6}" presName="parentText" presStyleLbl="node1" presStyleIdx="7" presStyleCnt="9">
        <dgm:presLayoutVars>
          <dgm:chMax val="0"/>
          <dgm:bulletEnabled val="1"/>
        </dgm:presLayoutVars>
      </dgm:prSet>
      <dgm:spPr/>
    </dgm:pt>
    <dgm:pt modelId="{4B402753-61E8-410B-9189-28C02007B755}" type="pres">
      <dgm:prSet presAssocID="{C5D5ED6F-8413-46D8-8460-825428627B93}" presName="spacer" presStyleCnt="0"/>
      <dgm:spPr/>
    </dgm:pt>
    <dgm:pt modelId="{9A390EC5-742E-41E7-A13D-D1C8BF421FE3}" type="pres">
      <dgm:prSet presAssocID="{CF1BC8C1-6B91-4693-8D16-220EA526B579}" presName="parentText" presStyleLbl="node1" presStyleIdx="8" presStyleCnt="9">
        <dgm:presLayoutVars>
          <dgm:chMax val="0"/>
          <dgm:bulletEnabled val="1"/>
        </dgm:presLayoutVars>
      </dgm:prSet>
      <dgm:spPr/>
    </dgm:pt>
  </dgm:ptLst>
  <dgm:cxnLst>
    <dgm:cxn modelId="{A4820E0A-8299-4F4B-A991-649E2DD884C9}" type="presOf" srcId="{CF1BC8C1-6B91-4693-8D16-220EA526B579}" destId="{9A390EC5-742E-41E7-A13D-D1C8BF421FE3}" srcOrd="0" destOrd="0" presId="urn:microsoft.com/office/officeart/2005/8/layout/vList2"/>
    <dgm:cxn modelId="{86DD400E-BEB5-4D41-8BC5-F1F13E1D71F1}" srcId="{A6446C3A-DD3A-44DE-9635-AFC8B804C57D}" destId="{3DBF79C2-AEFD-48EF-97B1-0B75B4A10797}" srcOrd="6" destOrd="0" parTransId="{733E3C6B-BA30-43A8-A9FF-CE76C63C0B2E}" sibTransId="{9C350B06-08E2-4752-93EF-F9588D8D62AC}"/>
    <dgm:cxn modelId="{ACEC831B-D812-4F07-AA0D-0E06F9C861C2}" srcId="{A6446C3A-DD3A-44DE-9635-AFC8B804C57D}" destId="{6BF978BF-3F19-4BFE-93DF-F6E57DA3AE38}" srcOrd="2" destOrd="0" parTransId="{5091743D-1ECA-4297-AA89-BAC5C4A02D1A}" sibTransId="{93B2F42C-1529-4CB9-80FB-DB6F2834DC8B}"/>
    <dgm:cxn modelId="{FEFB822E-8CA7-487D-864F-DAC399B04540}" type="presOf" srcId="{3DBF79C2-AEFD-48EF-97B1-0B75B4A10797}" destId="{5B69C54E-8102-4C94-B4BE-FE4204741BE1}" srcOrd="0" destOrd="0" presId="urn:microsoft.com/office/officeart/2005/8/layout/vList2"/>
    <dgm:cxn modelId="{E194CF32-2657-4502-8D1D-FB27C5BEFDE2}" type="presOf" srcId="{5ABE6C8D-1195-44E2-8A2B-6F8541306492}" destId="{FA66B112-77CC-47DA-A6F0-1BC69AB9616A}" srcOrd="0" destOrd="0" presId="urn:microsoft.com/office/officeart/2005/8/layout/vList2"/>
    <dgm:cxn modelId="{E38B0B45-1056-404D-A143-56A60EEC3C98}" srcId="{A6446C3A-DD3A-44DE-9635-AFC8B804C57D}" destId="{37350463-9516-4BBB-B4AC-6EC4411E44F6}" srcOrd="7" destOrd="0" parTransId="{C346F224-118F-47C6-90C3-1B0D9DC34ADC}" sibTransId="{C5D5ED6F-8413-46D8-8460-825428627B93}"/>
    <dgm:cxn modelId="{6B2D4D4C-BE9C-4FB7-8BE8-8CE5C24879FF}" type="presOf" srcId="{6BF978BF-3F19-4BFE-93DF-F6E57DA3AE38}" destId="{A50CC1F3-12A2-4EFC-AE5C-30CD555CA353}" srcOrd="0" destOrd="0" presId="urn:microsoft.com/office/officeart/2005/8/layout/vList2"/>
    <dgm:cxn modelId="{E0739151-9195-46AB-93D1-BFB0A7C9C7DE}" type="presOf" srcId="{37350463-9516-4BBB-B4AC-6EC4411E44F6}" destId="{77EC97AC-460D-4AE5-9190-6920B9EB1571}" srcOrd="0" destOrd="0" presId="urn:microsoft.com/office/officeart/2005/8/layout/vList2"/>
    <dgm:cxn modelId="{09125775-1ECF-4F7F-883F-B18F04FD1185}" srcId="{A6446C3A-DD3A-44DE-9635-AFC8B804C57D}" destId="{3C180230-A1E8-42F7-8E0D-6A43D8FEAB19}" srcOrd="1" destOrd="0" parTransId="{FEC66BED-4F0E-43CA-B36C-B2D28B165E94}" sibTransId="{3BAEBD47-3DF5-465A-8644-3C0880150233}"/>
    <dgm:cxn modelId="{78A2DC81-118A-434F-9BF7-85838A0DDAA3}" srcId="{A6446C3A-DD3A-44DE-9635-AFC8B804C57D}" destId="{C5F99C07-DAFB-405A-808E-657FA6D5D6D0}" srcOrd="5" destOrd="0" parTransId="{48CC3941-F5DE-4A2D-A10C-96DEDB51F908}" sibTransId="{59B2EAFB-B177-4904-B9A8-0DC385387840}"/>
    <dgm:cxn modelId="{0FDEEB8C-1604-4C96-A936-2D6AC76A7CEC}" type="presOf" srcId="{651349FB-C4B5-4D67-81D3-28B1068956E2}" destId="{9844BBE3-2ADC-4209-AF3C-3C70701E64EB}" srcOrd="0" destOrd="0" presId="urn:microsoft.com/office/officeart/2005/8/layout/vList2"/>
    <dgm:cxn modelId="{E2C08493-1B5B-4E37-B720-DABA6428E7E7}" type="presOf" srcId="{A6446C3A-DD3A-44DE-9635-AFC8B804C57D}" destId="{2BF4BEC2-683C-4C0C-94DE-76248BA6293D}" srcOrd="0" destOrd="0" presId="urn:microsoft.com/office/officeart/2005/8/layout/vList2"/>
    <dgm:cxn modelId="{0707AAA4-5AB6-4766-AF73-C684EF5BF05A}" srcId="{A6446C3A-DD3A-44DE-9635-AFC8B804C57D}" destId="{64AE53C8-B559-4F22-9C8A-9DD63366C63A}" srcOrd="3" destOrd="0" parTransId="{8BAEAA15-3BFA-4061-A2AD-A3EF42568F74}" sibTransId="{55A632C5-920C-4EC2-9BFE-7B225722FC79}"/>
    <dgm:cxn modelId="{50498AAA-D767-4EC5-BF85-F8235028D985}" srcId="{A6446C3A-DD3A-44DE-9635-AFC8B804C57D}" destId="{651349FB-C4B5-4D67-81D3-28B1068956E2}" srcOrd="4" destOrd="0" parTransId="{9DD6CAC2-00A1-4F8C-8196-D83B4C57F44E}" sibTransId="{E9F5545C-2E1E-499A-BFC8-C1E2B3E88139}"/>
    <dgm:cxn modelId="{BE0D40B7-F3AE-4A28-BB49-5D8C72EC2EDA}" srcId="{A6446C3A-DD3A-44DE-9635-AFC8B804C57D}" destId="{CF1BC8C1-6B91-4693-8D16-220EA526B579}" srcOrd="8" destOrd="0" parTransId="{165DEBE3-ADB6-46C2-83D7-72E9B0A5A56D}" sibTransId="{AA8D1795-A54D-41DE-90D1-8B199B2BF732}"/>
    <dgm:cxn modelId="{3B3AEDC0-E5BF-4376-B2FA-4CD3CBD3D699}" type="presOf" srcId="{64AE53C8-B559-4F22-9C8A-9DD63366C63A}" destId="{B7D1FB10-2326-4E76-9EF5-D71BE73E9980}" srcOrd="0" destOrd="0" presId="urn:microsoft.com/office/officeart/2005/8/layout/vList2"/>
    <dgm:cxn modelId="{EE4337C9-D57B-4348-AE30-7A7AE813F710}" srcId="{A6446C3A-DD3A-44DE-9635-AFC8B804C57D}" destId="{5ABE6C8D-1195-44E2-8A2B-6F8541306492}" srcOrd="0" destOrd="0" parTransId="{8C606132-B810-42E2-B847-2902EB4D080C}" sibTransId="{DB8C3E58-E0AF-4965-AEE2-9FB110ED5530}"/>
    <dgm:cxn modelId="{926F9BCD-59BE-4918-8A06-A16CD1DE1E89}" type="presOf" srcId="{3C180230-A1E8-42F7-8E0D-6A43D8FEAB19}" destId="{0CBAD826-E42E-405C-8935-1A7BF9B20C82}" srcOrd="0" destOrd="0" presId="urn:microsoft.com/office/officeart/2005/8/layout/vList2"/>
    <dgm:cxn modelId="{CE2AD7EA-9782-479C-B504-F3DAE3FC435C}" type="presOf" srcId="{C5F99C07-DAFB-405A-808E-657FA6D5D6D0}" destId="{1BD8DAC0-45FF-4E95-A602-FB8FAEF08E75}" srcOrd="0" destOrd="0" presId="urn:microsoft.com/office/officeart/2005/8/layout/vList2"/>
    <dgm:cxn modelId="{A64F3855-7AED-4980-9BF4-68F1162F6FF0}" type="presParOf" srcId="{2BF4BEC2-683C-4C0C-94DE-76248BA6293D}" destId="{FA66B112-77CC-47DA-A6F0-1BC69AB9616A}" srcOrd="0" destOrd="0" presId="urn:microsoft.com/office/officeart/2005/8/layout/vList2"/>
    <dgm:cxn modelId="{86F2FD94-3186-4E44-8B82-49BB480B6FE9}" type="presParOf" srcId="{2BF4BEC2-683C-4C0C-94DE-76248BA6293D}" destId="{60572A47-AB8D-4BBE-BF35-D7A39AEE10BD}" srcOrd="1" destOrd="0" presId="urn:microsoft.com/office/officeart/2005/8/layout/vList2"/>
    <dgm:cxn modelId="{2E735BA8-AD65-4B89-9319-D68B42D8998E}" type="presParOf" srcId="{2BF4BEC2-683C-4C0C-94DE-76248BA6293D}" destId="{0CBAD826-E42E-405C-8935-1A7BF9B20C82}" srcOrd="2" destOrd="0" presId="urn:microsoft.com/office/officeart/2005/8/layout/vList2"/>
    <dgm:cxn modelId="{E73BD073-DF58-472F-99A0-E0DB08DAC7E1}" type="presParOf" srcId="{2BF4BEC2-683C-4C0C-94DE-76248BA6293D}" destId="{4088A8E2-106F-4561-8053-41515834BCAB}" srcOrd="3" destOrd="0" presId="urn:microsoft.com/office/officeart/2005/8/layout/vList2"/>
    <dgm:cxn modelId="{53B8082D-E787-480D-B265-7DBFA83925C6}" type="presParOf" srcId="{2BF4BEC2-683C-4C0C-94DE-76248BA6293D}" destId="{A50CC1F3-12A2-4EFC-AE5C-30CD555CA353}" srcOrd="4" destOrd="0" presId="urn:microsoft.com/office/officeart/2005/8/layout/vList2"/>
    <dgm:cxn modelId="{C7023AF1-FAC8-45D3-8F9D-6792D4CF8170}" type="presParOf" srcId="{2BF4BEC2-683C-4C0C-94DE-76248BA6293D}" destId="{DDD3E6D2-8EE5-49A6-A4DF-EC432BF745EA}" srcOrd="5" destOrd="0" presId="urn:microsoft.com/office/officeart/2005/8/layout/vList2"/>
    <dgm:cxn modelId="{5A18DBF7-79A0-41FF-A1E3-8C84E6F1A3F5}" type="presParOf" srcId="{2BF4BEC2-683C-4C0C-94DE-76248BA6293D}" destId="{B7D1FB10-2326-4E76-9EF5-D71BE73E9980}" srcOrd="6" destOrd="0" presId="urn:microsoft.com/office/officeart/2005/8/layout/vList2"/>
    <dgm:cxn modelId="{9A353E87-B0A5-441D-BFAE-AE2441C53604}" type="presParOf" srcId="{2BF4BEC2-683C-4C0C-94DE-76248BA6293D}" destId="{828AA8B1-ACCD-46A4-952E-9FC7B3DD41F4}" srcOrd="7" destOrd="0" presId="urn:microsoft.com/office/officeart/2005/8/layout/vList2"/>
    <dgm:cxn modelId="{CDB03960-52B1-4FAC-8EE9-A9F7C9E93C92}" type="presParOf" srcId="{2BF4BEC2-683C-4C0C-94DE-76248BA6293D}" destId="{9844BBE3-2ADC-4209-AF3C-3C70701E64EB}" srcOrd="8" destOrd="0" presId="urn:microsoft.com/office/officeart/2005/8/layout/vList2"/>
    <dgm:cxn modelId="{03F123EA-8E78-47A4-847F-8F819864B3D9}" type="presParOf" srcId="{2BF4BEC2-683C-4C0C-94DE-76248BA6293D}" destId="{4526773C-5313-48F4-AC63-22400083FD9A}" srcOrd="9" destOrd="0" presId="urn:microsoft.com/office/officeart/2005/8/layout/vList2"/>
    <dgm:cxn modelId="{7307B212-BB8F-474D-86FB-F095D48CB4C7}" type="presParOf" srcId="{2BF4BEC2-683C-4C0C-94DE-76248BA6293D}" destId="{1BD8DAC0-45FF-4E95-A602-FB8FAEF08E75}" srcOrd="10" destOrd="0" presId="urn:microsoft.com/office/officeart/2005/8/layout/vList2"/>
    <dgm:cxn modelId="{81276E21-DF4B-40F6-BC62-F99ED12893B9}" type="presParOf" srcId="{2BF4BEC2-683C-4C0C-94DE-76248BA6293D}" destId="{0CD19812-7296-4AB7-9103-456857CB8867}" srcOrd="11" destOrd="0" presId="urn:microsoft.com/office/officeart/2005/8/layout/vList2"/>
    <dgm:cxn modelId="{12A8AA6C-DB68-458C-AE1E-138C1D9BD3D6}" type="presParOf" srcId="{2BF4BEC2-683C-4C0C-94DE-76248BA6293D}" destId="{5B69C54E-8102-4C94-B4BE-FE4204741BE1}" srcOrd="12" destOrd="0" presId="urn:microsoft.com/office/officeart/2005/8/layout/vList2"/>
    <dgm:cxn modelId="{0DDA7D8E-7BAC-4A5A-9C71-A7D555634CE0}" type="presParOf" srcId="{2BF4BEC2-683C-4C0C-94DE-76248BA6293D}" destId="{D554F4FB-5522-4AC5-AF38-4C9B129EF3CF}" srcOrd="13" destOrd="0" presId="urn:microsoft.com/office/officeart/2005/8/layout/vList2"/>
    <dgm:cxn modelId="{C77C9D2C-CACA-4C50-9C35-0D6E700041DC}" type="presParOf" srcId="{2BF4BEC2-683C-4C0C-94DE-76248BA6293D}" destId="{77EC97AC-460D-4AE5-9190-6920B9EB1571}" srcOrd="14" destOrd="0" presId="urn:microsoft.com/office/officeart/2005/8/layout/vList2"/>
    <dgm:cxn modelId="{3207599C-89F0-4394-9372-D95AC2121E0D}" type="presParOf" srcId="{2BF4BEC2-683C-4C0C-94DE-76248BA6293D}" destId="{4B402753-61E8-410B-9189-28C02007B755}" srcOrd="15" destOrd="0" presId="urn:microsoft.com/office/officeart/2005/8/layout/vList2"/>
    <dgm:cxn modelId="{7AB6C4F3-3C89-49B9-B611-6628E7ACFF06}" type="presParOf" srcId="{2BF4BEC2-683C-4C0C-94DE-76248BA6293D}" destId="{9A390EC5-742E-41E7-A13D-D1C8BF421FE3}" srcOrd="16"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66B112-77CC-47DA-A6F0-1BC69AB9616A}">
      <dsp:nvSpPr>
        <dsp:cNvPr id="0" name=""/>
        <dsp:cNvSpPr/>
      </dsp:nvSpPr>
      <dsp:spPr>
        <a:xfrm>
          <a:off x="0" y="111248"/>
          <a:ext cx="4428565" cy="35100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a:latin typeface="Times New Roman" panose="02020603050405020304" pitchFamily="18" charset="0"/>
              <a:cs typeface="Times New Roman" panose="02020603050405020304" pitchFamily="18" charset="0"/>
            </a:rPr>
            <a:t>-- COURSES TABLE</a:t>
          </a:r>
          <a:endParaRPr lang="en-US" sz="1200" kern="1200" dirty="0">
            <a:latin typeface="Times New Roman" panose="02020603050405020304" pitchFamily="18" charset="0"/>
            <a:cs typeface="Times New Roman" panose="02020603050405020304" pitchFamily="18" charset="0"/>
          </a:endParaRPr>
        </a:p>
      </dsp:txBody>
      <dsp:txXfrm>
        <a:off x="17134" y="128382"/>
        <a:ext cx="4394297" cy="316732"/>
      </dsp:txXfrm>
    </dsp:sp>
    <dsp:sp modelId="{A5F0C003-52EA-4FC2-948F-C4E42E6678C9}">
      <dsp:nvSpPr>
        <dsp:cNvPr id="0" name=""/>
        <dsp:cNvSpPr/>
      </dsp:nvSpPr>
      <dsp:spPr>
        <a:xfrm>
          <a:off x="0" y="505448"/>
          <a:ext cx="4428565" cy="35100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latin typeface="Times New Roman" panose="02020603050405020304" pitchFamily="18" charset="0"/>
              <a:cs typeface="Times New Roman" panose="02020603050405020304" pitchFamily="18" charset="0"/>
            </a:rPr>
            <a:t>create table Courses (</a:t>
          </a:r>
          <a:endParaRPr lang="en-US" sz="1500" kern="1200" dirty="0">
            <a:latin typeface="Times New Roman" panose="02020603050405020304" pitchFamily="18" charset="0"/>
            <a:cs typeface="Times New Roman" panose="02020603050405020304" pitchFamily="18" charset="0"/>
          </a:endParaRPr>
        </a:p>
      </dsp:txBody>
      <dsp:txXfrm>
        <a:off x="17134" y="522582"/>
        <a:ext cx="4394297" cy="316732"/>
      </dsp:txXfrm>
    </dsp:sp>
    <dsp:sp modelId="{96905F84-A4C6-459E-9F32-95286E2B83B5}">
      <dsp:nvSpPr>
        <dsp:cNvPr id="0" name=""/>
        <dsp:cNvSpPr/>
      </dsp:nvSpPr>
      <dsp:spPr>
        <a:xfrm>
          <a:off x="0" y="899648"/>
          <a:ext cx="4428565" cy="35100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latin typeface="Times New Roman" panose="02020603050405020304" pitchFamily="18" charset="0"/>
              <a:cs typeface="Times New Roman" panose="02020603050405020304" pitchFamily="18" charset="0"/>
            </a:rPr>
            <a:t>courseID INT AUTO_INCREMENT PRIMARY KEY,</a:t>
          </a:r>
          <a:endParaRPr lang="en-US" sz="1500" kern="1200" dirty="0">
            <a:latin typeface="Times New Roman" panose="02020603050405020304" pitchFamily="18" charset="0"/>
            <a:cs typeface="Times New Roman" panose="02020603050405020304" pitchFamily="18" charset="0"/>
          </a:endParaRPr>
        </a:p>
      </dsp:txBody>
      <dsp:txXfrm>
        <a:off x="17134" y="916782"/>
        <a:ext cx="4394297" cy="316732"/>
      </dsp:txXfrm>
    </dsp:sp>
    <dsp:sp modelId="{BDC77D3D-8B17-40AA-BBD8-F4331E131F0D}">
      <dsp:nvSpPr>
        <dsp:cNvPr id="0" name=""/>
        <dsp:cNvSpPr/>
      </dsp:nvSpPr>
      <dsp:spPr>
        <a:xfrm>
          <a:off x="0" y="1293848"/>
          <a:ext cx="4428565" cy="35100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latin typeface="Times New Roman" panose="02020603050405020304" pitchFamily="18" charset="0"/>
              <a:cs typeface="Times New Roman" panose="02020603050405020304" pitchFamily="18" charset="0"/>
            </a:rPr>
            <a:t>title VARCHAR(100),</a:t>
          </a:r>
          <a:endParaRPr lang="en-US" sz="1500" kern="1200" dirty="0">
            <a:latin typeface="Times New Roman" panose="02020603050405020304" pitchFamily="18" charset="0"/>
            <a:cs typeface="Times New Roman" panose="02020603050405020304" pitchFamily="18" charset="0"/>
          </a:endParaRPr>
        </a:p>
      </dsp:txBody>
      <dsp:txXfrm>
        <a:off x="17134" y="1310982"/>
        <a:ext cx="4394297" cy="316732"/>
      </dsp:txXfrm>
    </dsp:sp>
    <dsp:sp modelId="{2F818544-DACC-44C2-8C43-A573FE3C1602}">
      <dsp:nvSpPr>
        <dsp:cNvPr id="0" name=""/>
        <dsp:cNvSpPr/>
      </dsp:nvSpPr>
      <dsp:spPr>
        <a:xfrm>
          <a:off x="0" y="1688048"/>
          <a:ext cx="4428565" cy="35100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latin typeface="Times New Roman" panose="02020603050405020304" pitchFamily="18" charset="0"/>
              <a:cs typeface="Times New Roman" panose="02020603050405020304" pitchFamily="18" charset="0"/>
            </a:rPr>
            <a:t>trimester ENUM('Fall', 'Spring', 'Summer'),</a:t>
          </a:r>
          <a:endParaRPr lang="en-US" sz="1500" kern="1200" dirty="0">
            <a:latin typeface="Times New Roman" panose="02020603050405020304" pitchFamily="18" charset="0"/>
            <a:cs typeface="Times New Roman" panose="02020603050405020304" pitchFamily="18" charset="0"/>
          </a:endParaRPr>
        </a:p>
      </dsp:txBody>
      <dsp:txXfrm>
        <a:off x="17134" y="1705182"/>
        <a:ext cx="4394297" cy="316732"/>
      </dsp:txXfrm>
    </dsp:sp>
    <dsp:sp modelId="{05ADAB1B-BE73-47CA-827E-DE8C470864E3}">
      <dsp:nvSpPr>
        <dsp:cNvPr id="0" name=""/>
        <dsp:cNvSpPr/>
      </dsp:nvSpPr>
      <dsp:spPr>
        <a:xfrm>
          <a:off x="0" y="2082248"/>
          <a:ext cx="4428565" cy="35100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latin typeface="Times New Roman" panose="02020603050405020304" pitchFamily="18" charset="0"/>
              <a:cs typeface="Times New Roman" panose="02020603050405020304" pitchFamily="18" charset="0"/>
            </a:rPr>
            <a:t>capacity INT,</a:t>
          </a:r>
          <a:endParaRPr lang="en-US" sz="1500" kern="1200" dirty="0">
            <a:latin typeface="Times New Roman" panose="02020603050405020304" pitchFamily="18" charset="0"/>
            <a:cs typeface="Times New Roman" panose="02020603050405020304" pitchFamily="18" charset="0"/>
          </a:endParaRPr>
        </a:p>
      </dsp:txBody>
      <dsp:txXfrm>
        <a:off x="17134" y="2099382"/>
        <a:ext cx="4394297" cy="316732"/>
      </dsp:txXfrm>
    </dsp:sp>
    <dsp:sp modelId="{FDDFB362-D07D-422F-A1A4-C6574A67E62D}">
      <dsp:nvSpPr>
        <dsp:cNvPr id="0" name=""/>
        <dsp:cNvSpPr/>
      </dsp:nvSpPr>
      <dsp:spPr>
        <a:xfrm>
          <a:off x="0" y="2476448"/>
          <a:ext cx="4428565" cy="35100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latin typeface="Times New Roman" panose="02020603050405020304" pitchFamily="18" charset="0"/>
              <a:cs typeface="Times New Roman" panose="02020603050405020304" pitchFamily="18" charset="0"/>
            </a:rPr>
            <a:t>enrolledCount INT DEFAULT 0</a:t>
          </a:r>
          <a:endParaRPr lang="en-US" sz="1500" kern="1200" dirty="0">
            <a:latin typeface="Times New Roman" panose="02020603050405020304" pitchFamily="18" charset="0"/>
            <a:cs typeface="Times New Roman" panose="02020603050405020304" pitchFamily="18" charset="0"/>
          </a:endParaRPr>
        </a:p>
      </dsp:txBody>
      <dsp:txXfrm>
        <a:off x="17134" y="2493582"/>
        <a:ext cx="4394297" cy="316732"/>
      </dsp:txXfrm>
    </dsp:sp>
    <dsp:sp modelId="{F07916DE-C945-465F-8B4A-266525CAD40C}">
      <dsp:nvSpPr>
        <dsp:cNvPr id="0" name=""/>
        <dsp:cNvSpPr/>
      </dsp:nvSpPr>
      <dsp:spPr>
        <a:xfrm>
          <a:off x="0" y="2870648"/>
          <a:ext cx="4428565" cy="35100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latin typeface="Times New Roman" panose="02020603050405020304" pitchFamily="18" charset="0"/>
              <a:cs typeface="Times New Roman" panose="02020603050405020304" pitchFamily="18" charset="0"/>
            </a:rPr>
            <a:t>);</a:t>
          </a:r>
          <a:endParaRPr lang="en-US" sz="1500" kern="1200" dirty="0">
            <a:latin typeface="Times New Roman" panose="02020603050405020304" pitchFamily="18" charset="0"/>
            <a:cs typeface="Times New Roman" panose="02020603050405020304" pitchFamily="18" charset="0"/>
          </a:endParaRPr>
        </a:p>
      </dsp:txBody>
      <dsp:txXfrm>
        <a:off x="17134" y="2887782"/>
        <a:ext cx="4394297" cy="31673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66B112-77CC-47DA-A6F0-1BC69AB9616A}">
      <dsp:nvSpPr>
        <dsp:cNvPr id="0" name=""/>
        <dsp:cNvSpPr/>
      </dsp:nvSpPr>
      <dsp:spPr>
        <a:xfrm>
          <a:off x="0" y="293522"/>
          <a:ext cx="4525651" cy="280799"/>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dirty="0">
              <a:latin typeface="Times New Roman" panose="02020603050405020304" pitchFamily="18" charset="0"/>
              <a:cs typeface="Times New Roman" panose="02020603050405020304" pitchFamily="18" charset="0"/>
            </a:rPr>
            <a:t>-- ENROLLMENTS TABLE</a:t>
          </a:r>
        </a:p>
      </dsp:txBody>
      <dsp:txXfrm>
        <a:off x="13707" y="307229"/>
        <a:ext cx="4498237" cy="253385"/>
      </dsp:txXfrm>
    </dsp:sp>
    <dsp:sp modelId="{A1FB8656-DEE5-4DA1-B58C-68FEF39E07DE}">
      <dsp:nvSpPr>
        <dsp:cNvPr id="0" name=""/>
        <dsp:cNvSpPr/>
      </dsp:nvSpPr>
      <dsp:spPr>
        <a:xfrm>
          <a:off x="0" y="705384"/>
          <a:ext cx="4525651" cy="280799"/>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a:latin typeface="Times New Roman" panose="02020603050405020304" pitchFamily="18" charset="0"/>
              <a:cs typeface="Times New Roman" panose="02020603050405020304" pitchFamily="18" charset="0"/>
            </a:rPr>
            <a:t>create table Enrollments (</a:t>
          </a:r>
          <a:endParaRPr lang="en-US" sz="1200" kern="1200" dirty="0">
            <a:latin typeface="Times New Roman" panose="02020603050405020304" pitchFamily="18" charset="0"/>
            <a:cs typeface="Times New Roman" panose="02020603050405020304" pitchFamily="18" charset="0"/>
          </a:endParaRPr>
        </a:p>
      </dsp:txBody>
      <dsp:txXfrm>
        <a:off x="13707" y="719091"/>
        <a:ext cx="4498237" cy="253385"/>
      </dsp:txXfrm>
    </dsp:sp>
    <dsp:sp modelId="{D26B348B-BCCC-418F-8BDC-582E08DD80CC}">
      <dsp:nvSpPr>
        <dsp:cNvPr id="0" name=""/>
        <dsp:cNvSpPr/>
      </dsp:nvSpPr>
      <dsp:spPr>
        <a:xfrm>
          <a:off x="0" y="1020744"/>
          <a:ext cx="4525651" cy="280799"/>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a:latin typeface="Times New Roman" panose="02020603050405020304" pitchFamily="18" charset="0"/>
              <a:cs typeface="Times New Roman" panose="02020603050405020304" pitchFamily="18" charset="0"/>
            </a:rPr>
            <a:t>enrollmentID INT AUTO_INCREMENT PRIMARY KEY,</a:t>
          </a:r>
          <a:endParaRPr lang="en-US" sz="1200" kern="1200" dirty="0">
            <a:latin typeface="Times New Roman" panose="02020603050405020304" pitchFamily="18" charset="0"/>
            <a:cs typeface="Times New Roman" panose="02020603050405020304" pitchFamily="18" charset="0"/>
          </a:endParaRPr>
        </a:p>
      </dsp:txBody>
      <dsp:txXfrm>
        <a:off x="13707" y="1034451"/>
        <a:ext cx="4498237" cy="253385"/>
      </dsp:txXfrm>
    </dsp:sp>
    <dsp:sp modelId="{FBE57C97-A2D8-4BD5-8F9E-E375FE21BA0C}">
      <dsp:nvSpPr>
        <dsp:cNvPr id="0" name=""/>
        <dsp:cNvSpPr/>
      </dsp:nvSpPr>
      <dsp:spPr>
        <a:xfrm>
          <a:off x="0" y="1336104"/>
          <a:ext cx="4525651" cy="280799"/>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a:latin typeface="Times New Roman" panose="02020603050405020304" pitchFamily="18" charset="0"/>
              <a:cs typeface="Times New Roman" panose="02020603050405020304" pitchFamily="18" charset="0"/>
            </a:rPr>
            <a:t>userID INT,</a:t>
          </a:r>
          <a:endParaRPr lang="en-US" sz="1200" kern="1200" dirty="0">
            <a:latin typeface="Times New Roman" panose="02020603050405020304" pitchFamily="18" charset="0"/>
            <a:cs typeface="Times New Roman" panose="02020603050405020304" pitchFamily="18" charset="0"/>
          </a:endParaRPr>
        </a:p>
      </dsp:txBody>
      <dsp:txXfrm>
        <a:off x="13707" y="1349811"/>
        <a:ext cx="4498237" cy="253385"/>
      </dsp:txXfrm>
    </dsp:sp>
    <dsp:sp modelId="{3AE47913-7C0B-4477-8483-EFC0364AE7B4}">
      <dsp:nvSpPr>
        <dsp:cNvPr id="0" name=""/>
        <dsp:cNvSpPr/>
      </dsp:nvSpPr>
      <dsp:spPr>
        <a:xfrm>
          <a:off x="0" y="1651464"/>
          <a:ext cx="4525651" cy="280799"/>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a:latin typeface="Times New Roman" panose="02020603050405020304" pitchFamily="18" charset="0"/>
              <a:cs typeface="Times New Roman" panose="02020603050405020304" pitchFamily="18" charset="0"/>
            </a:rPr>
            <a:t>courseID INT,</a:t>
          </a:r>
          <a:endParaRPr lang="en-US" sz="1200" kern="1200" dirty="0">
            <a:latin typeface="Times New Roman" panose="02020603050405020304" pitchFamily="18" charset="0"/>
            <a:cs typeface="Times New Roman" panose="02020603050405020304" pitchFamily="18" charset="0"/>
          </a:endParaRPr>
        </a:p>
      </dsp:txBody>
      <dsp:txXfrm>
        <a:off x="13707" y="1665171"/>
        <a:ext cx="4498237" cy="253385"/>
      </dsp:txXfrm>
    </dsp:sp>
    <dsp:sp modelId="{F3DDBBD2-1A61-4845-AE89-155645B33C97}">
      <dsp:nvSpPr>
        <dsp:cNvPr id="0" name=""/>
        <dsp:cNvSpPr/>
      </dsp:nvSpPr>
      <dsp:spPr>
        <a:xfrm>
          <a:off x="0" y="1966824"/>
          <a:ext cx="4525651" cy="280799"/>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a:latin typeface="Times New Roman" panose="02020603050405020304" pitchFamily="18" charset="0"/>
              <a:cs typeface="Times New Roman" panose="02020603050405020304" pitchFamily="18" charset="0"/>
            </a:rPr>
            <a:t>enrollmentDate TIMESTAMP DEFAULT CURRENT_TIMESTAMP,</a:t>
          </a:r>
          <a:endParaRPr lang="en-US" sz="1200" kern="1200" dirty="0">
            <a:latin typeface="Times New Roman" panose="02020603050405020304" pitchFamily="18" charset="0"/>
            <a:cs typeface="Times New Roman" panose="02020603050405020304" pitchFamily="18" charset="0"/>
          </a:endParaRPr>
        </a:p>
      </dsp:txBody>
      <dsp:txXfrm>
        <a:off x="13707" y="1980531"/>
        <a:ext cx="4498237" cy="253385"/>
      </dsp:txXfrm>
    </dsp:sp>
    <dsp:sp modelId="{23AF10A8-07BC-4ACA-9063-29D4C24E5EA1}">
      <dsp:nvSpPr>
        <dsp:cNvPr id="0" name=""/>
        <dsp:cNvSpPr/>
      </dsp:nvSpPr>
      <dsp:spPr>
        <a:xfrm>
          <a:off x="0" y="2282184"/>
          <a:ext cx="4525651" cy="280799"/>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a:latin typeface="Times New Roman" panose="02020603050405020304" pitchFamily="18" charset="0"/>
              <a:cs typeface="Times New Roman" panose="02020603050405020304" pitchFamily="18" charset="0"/>
            </a:rPr>
            <a:t>FOREIGN KEY (userID) REFERENCES Users(userID),</a:t>
          </a:r>
          <a:endParaRPr lang="en-US" sz="1200" kern="1200" dirty="0">
            <a:latin typeface="Times New Roman" panose="02020603050405020304" pitchFamily="18" charset="0"/>
            <a:cs typeface="Times New Roman" panose="02020603050405020304" pitchFamily="18" charset="0"/>
          </a:endParaRPr>
        </a:p>
      </dsp:txBody>
      <dsp:txXfrm>
        <a:off x="13707" y="2295891"/>
        <a:ext cx="4498237" cy="253385"/>
      </dsp:txXfrm>
    </dsp:sp>
    <dsp:sp modelId="{9C7922F6-41B2-49FA-B929-F8F680045AF8}">
      <dsp:nvSpPr>
        <dsp:cNvPr id="0" name=""/>
        <dsp:cNvSpPr/>
      </dsp:nvSpPr>
      <dsp:spPr>
        <a:xfrm>
          <a:off x="0" y="2597544"/>
          <a:ext cx="4525651" cy="280799"/>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a:latin typeface="Times New Roman" panose="02020603050405020304" pitchFamily="18" charset="0"/>
              <a:cs typeface="Times New Roman" panose="02020603050405020304" pitchFamily="18" charset="0"/>
            </a:rPr>
            <a:t>FOREIGN KEY (courseID) REFERENCES Courses(courseID)</a:t>
          </a:r>
          <a:endParaRPr lang="en-US" sz="1200" kern="1200" dirty="0">
            <a:latin typeface="Times New Roman" panose="02020603050405020304" pitchFamily="18" charset="0"/>
            <a:cs typeface="Times New Roman" panose="02020603050405020304" pitchFamily="18" charset="0"/>
          </a:endParaRPr>
        </a:p>
      </dsp:txBody>
      <dsp:txXfrm>
        <a:off x="13707" y="2611251"/>
        <a:ext cx="4498237" cy="253385"/>
      </dsp:txXfrm>
    </dsp:sp>
    <dsp:sp modelId="{05580D81-C3B6-4492-81B0-B385BA02E3A5}">
      <dsp:nvSpPr>
        <dsp:cNvPr id="0" name=""/>
        <dsp:cNvSpPr/>
      </dsp:nvSpPr>
      <dsp:spPr>
        <a:xfrm>
          <a:off x="0" y="2912903"/>
          <a:ext cx="4525651" cy="280799"/>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a:latin typeface="Times New Roman" panose="02020603050405020304" pitchFamily="18" charset="0"/>
              <a:cs typeface="Times New Roman" panose="02020603050405020304" pitchFamily="18" charset="0"/>
            </a:rPr>
            <a:t>);</a:t>
          </a:r>
          <a:endParaRPr lang="en-US" sz="1200" kern="1200" dirty="0">
            <a:latin typeface="Times New Roman" panose="02020603050405020304" pitchFamily="18" charset="0"/>
            <a:cs typeface="Times New Roman" panose="02020603050405020304" pitchFamily="18" charset="0"/>
          </a:endParaRPr>
        </a:p>
      </dsp:txBody>
      <dsp:txXfrm>
        <a:off x="13707" y="2926610"/>
        <a:ext cx="4498237" cy="25338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66B112-77CC-47DA-A6F0-1BC69AB9616A}">
      <dsp:nvSpPr>
        <dsp:cNvPr id="0" name=""/>
        <dsp:cNvSpPr/>
      </dsp:nvSpPr>
      <dsp:spPr>
        <a:xfrm>
          <a:off x="0" y="0"/>
          <a:ext cx="4482354" cy="316082"/>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dirty="0"/>
            <a:t>-- USERS TABLE</a:t>
          </a:r>
          <a:endParaRPr lang="en-US" sz="1200" kern="1200" dirty="0">
            <a:latin typeface="Times New Roman" panose="02020603050405020304" pitchFamily="18" charset="0"/>
            <a:cs typeface="Times New Roman" panose="02020603050405020304" pitchFamily="18" charset="0"/>
          </a:endParaRPr>
        </a:p>
      </dsp:txBody>
      <dsp:txXfrm>
        <a:off x="15430" y="15430"/>
        <a:ext cx="4451494" cy="285222"/>
      </dsp:txXfrm>
    </dsp:sp>
    <dsp:sp modelId="{93EE8432-6153-4571-931F-F33EF72ADF90}">
      <dsp:nvSpPr>
        <dsp:cNvPr id="0" name=""/>
        <dsp:cNvSpPr/>
      </dsp:nvSpPr>
      <dsp:spPr>
        <a:xfrm>
          <a:off x="0" y="369914"/>
          <a:ext cx="4482354" cy="316082"/>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create table Users (</a:t>
          </a:r>
          <a:endParaRPr lang="en-US" sz="1300" kern="1200" dirty="0"/>
        </a:p>
      </dsp:txBody>
      <dsp:txXfrm>
        <a:off x="15430" y="385344"/>
        <a:ext cx="4451494" cy="285222"/>
      </dsp:txXfrm>
    </dsp:sp>
    <dsp:sp modelId="{169C970F-BF23-4396-854F-146206F13FFA}">
      <dsp:nvSpPr>
        <dsp:cNvPr id="0" name=""/>
        <dsp:cNvSpPr/>
      </dsp:nvSpPr>
      <dsp:spPr>
        <a:xfrm>
          <a:off x="0" y="723436"/>
          <a:ext cx="4482354" cy="316082"/>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userID INT AUTO_INCREMENT PRIMARY KEY,</a:t>
          </a:r>
          <a:endParaRPr lang="en-US" sz="1300" kern="1200" dirty="0"/>
        </a:p>
      </dsp:txBody>
      <dsp:txXfrm>
        <a:off x="15430" y="738866"/>
        <a:ext cx="4451494" cy="285222"/>
      </dsp:txXfrm>
    </dsp:sp>
    <dsp:sp modelId="{292AF799-57DF-4F14-BDFE-69BDF4736FCF}">
      <dsp:nvSpPr>
        <dsp:cNvPr id="0" name=""/>
        <dsp:cNvSpPr/>
      </dsp:nvSpPr>
      <dsp:spPr>
        <a:xfrm>
          <a:off x="0" y="1076959"/>
          <a:ext cx="4482354" cy="316082"/>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firstName VARCHAR(50),</a:t>
          </a:r>
          <a:endParaRPr lang="en-US" sz="1300" kern="1200" dirty="0"/>
        </a:p>
      </dsp:txBody>
      <dsp:txXfrm>
        <a:off x="15430" y="1092389"/>
        <a:ext cx="4451494" cy="285222"/>
      </dsp:txXfrm>
    </dsp:sp>
    <dsp:sp modelId="{17E2FCF5-A494-4085-BD26-836432E08C22}">
      <dsp:nvSpPr>
        <dsp:cNvPr id="0" name=""/>
        <dsp:cNvSpPr/>
      </dsp:nvSpPr>
      <dsp:spPr>
        <a:xfrm>
          <a:off x="0" y="1430482"/>
          <a:ext cx="4482354" cy="316082"/>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lastName VARCHAR(50),</a:t>
          </a:r>
          <a:endParaRPr lang="en-US" sz="1300" kern="1200" dirty="0"/>
        </a:p>
      </dsp:txBody>
      <dsp:txXfrm>
        <a:off x="15430" y="1445912"/>
        <a:ext cx="4451494" cy="285222"/>
      </dsp:txXfrm>
    </dsp:sp>
    <dsp:sp modelId="{D62B5EFF-2C2A-44F3-8DE1-E3C4038E9F9F}">
      <dsp:nvSpPr>
        <dsp:cNvPr id="0" name=""/>
        <dsp:cNvSpPr/>
      </dsp:nvSpPr>
      <dsp:spPr>
        <a:xfrm>
          <a:off x="0" y="1784005"/>
          <a:ext cx="4482354" cy="316082"/>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emailAddress VARCHAR(100) UNIQUE,</a:t>
          </a:r>
          <a:endParaRPr lang="en-US" sz="1300" kern="1200" dirty="0"/>
        </a:p>
      </dsp:txBody>
      <dsp:txXfrm>
        <a:off x="15430" y="1799435"/>
        <a:ext cx="4451494" cy="285222"/>
      </dsp:txXfrm>
    </dsp:sp>
    <dsp:sp modelId="{0272AEF1-4C11-490A-B960-96FAE43AA6E5}">
      <dsp:nvSpPr>
        <dsp:cNvPr id="0" name=""/>
        <dsp:cNvSpPr/>
      </dsp:nvSpPr>
      <dsp:spPr>
        <a:xfrm>
          <a:off x="0" y="2137528"/>
          <a:ext cx="4482354" cy="316082"/>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passwordHash VARCHAR(255),</a:t>
          </a:r>
          <a:endParaRPr lang="en-US" sz="1300" kern="1200" dirty="0"/>
        </a:p>
      </dsp:txBody>
      <dsp:txXfrm>
        <a:off x="15430" y="2152958"/>
        <a:ext cx="4451494" cy="285222"/>
      </dsp:txXfrm>
    </dsp:sp>
    <dsp:sp modelId="{25928C8A-E210-4678-BEAA-8EE679DBA609}">
      <dsp:nvSpPr>
        <dsp:cNvPr id="0" name=""/>
        <dsp:cNvSpPr/>
      </dsp:nvSpPr>
      <dsp:spPr>
        <a:xfrm>
          <a:off x="0" y="2491051"/>
          <a:ext cx="4482354" cy="316082"/>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createDate TIMESTAMP DEFAULT CURRENT_TIMESTAMP</a:t>
          </a:r>
          <a:endParaRPr lang="en-US" sz="1300" kern="1200" dirty="0"/>
        </a:p>
      </dsp:txBody>
      <dsp:txXfrm>
        <a:off x="15430" y="2506481"/>
        <a:ext cx="4451494" cy="285222"/>
      </dsp:txXfrm>
    </dsp:sp>
    <dsp:sp modelId="{FA2C34C9-037F-44A6-8BAE-B4F30CD62E03}">
      <dsp:nvSpPr>
        <dsp:cNvPr id="0" name=""/>
        <dsp:cNvSpPr/>
      </dsp:nvSpPr>
      <dsp:spPr>
        <a:xfrm>
          <a:off x="0" y="2844573"/>
          <a:ext cx="4482354" cy="316082"/>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a:t>
          </a:r>
        </a:p>
      </dsp:txBody>
      <dsp:txXfrm>
        <a:off x="15430" y="2860003"/>
        <a:ext cx="4451494" cy="28522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66B112-77CC-47DA-A6F0-1BC69AB9616A}">
      <dsp:nvSpPr>
        <dsp:cNvPr id="0" name=""/>
        <dsp:cNvSpPr/>
      </dsp:nvSpPr>
      <dsp:spPr>
        <a:xfrm>
          <a:off x="0" y="38528"/>
          <a:ext cx="4428565" cy="31824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dirty="0">
              <a:latin typeface="Times New Roman" panose="02020603050405020304" pitchFamily="18" charset="0"/>
              <a:cs typeface="Times New Roman" panose="02020603050405020304" pitchFamily="18" charset="0"/>
            </a:rPr>
            <a:t>-- WAITLIST TABLE</a:t>
          </a:r>
        </a:p>
      </dsp:txBody>
      <dsp:txXfrm>
        <a:off x="15535" y="54063"/>
        <a:ext cx="4397495" cy="287170"/>
      </dsp:txXfrm>
    </dsp:sp>
    <dsp:sp modelId="{0CBAD826-E42E-405C-8935-1A7BF9B20C82}">
      <dsp:nvSpPr>
        <dsp:cNvPr id="0" name=""/>
        <dsp:cNvSpPr/>
      </dsp:nvSpPr>
      <dsp:spPr>
        <a:xfrm>
          <a:off x="0" y="405728"/>
          <a:ext cx="4428565" cy="31824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dirty="0">
              <a:latin typeface="Times New Roman" panose="02020603050405020304" pitchFamily="18" charset="0"/>
              <a:cs typeface="Times New Roman" panose="02020603050405020304" pitchFamily="18" charset="0"/>
            </a:rPr>
            <a:t>create table Waitlist (</a:t>
          </a:r>
        </a:p>
      </dsp:txBody>
      <dsp:txXfrm>
        <a:off x="15535" y="421263"/>
        <a:ext cx="4397495" cy="287170"/>
      </dsp:txXfrm>
    </dsp:sp>
    <dsp:sp modelId="{A50CC1F3-12A2-4EFC-AE5C-30CD555CA353}">
      <dsp:nvSpPr>
        <dsp:cNvPr id="0" name=""/>
        <dsp:cNvSpPr/>
      </dsp:nvSpPr>
      <dsp:spPr>
        <a:xfrm>
          <a:off x="0" y="772928"/>
          <a:ext cx="4428565" cy="31824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a:latin typeface="Times New Roman" panose="02020603050405020304" pitchFamily="18" charset="0"/>
              <a:cs typeface="Times New Roman" panose="02020603050405020304" pitchFamily="18" charset="0"/>
            </a:rPr>
            <a:t>waitlistID INT AUTO_INCREMENT PRIMARY KEY,</a:t>
          </a:r>
        </a:p>
      </dsp:txBody>
      <dsp:txXfrm>
        <a:off x="15535" y="788463"/>
        <a:ext cx="4397495" cy="287170"/>
      </dsp:txXfrm>
    </dsp:sp>
    <dsp:sp modelId="{B7D1FB10-2326-4E76-9EF5-D71BE73E9980}">
      <dsp:nvSpPr>
        <dsp:cNvPr id="0" name=""/>
        <dsp:cNvSpPr/>
      </dsp:nvSpPr>
      <dsp:spPr>
        <a:xfrm>
          <a:off x="0" y="1140128"/>
          <a:ext cx="4428565" cy="31824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dirty="0" err="1">
              <a:latin typeface="Times New Roman" panose="02020603050405020304" pitchFamily="18" charset="0"/>
              <a:cs typeface="Times New Roman" panose="02020603050405020304" pitchFamily="18" charset="0"/>
            </a:rPr>
            <a:t>userID</a:t>
          </a:r>
          <a:r>
            <a:rPr lang="en-US" sz="1200" kern="1200" dirty="0">
              <a:latin typeface="Times New Roman" panose="02020603050405020304" pitchFamily="18" charset="0"/>
              <a:cs typeface="Times New Roman" panose="02020603050405020304" pitchFamily="18" charset="0"/>
            </a:rPr>
            <a:t> INT,</a:t>
          </a:r>
        </a:p>
      </dsp:txBody>
      <dsp:txXfrm>
        <a:off x="15535" y="1155663"/>
        <a:ext cx="4397495" cy="287170"/>
      </dsp:txXfrm>
    </dsp:sp>
    <dsp:sp modelId="{9844BBE3-2ADC-4209-AF3C-3C70701E64EB}">
      <dsp:nvSpPr>
        <dsp:cNvPr id="0" name=""/>
        <dsp:cNvSpPr/>
      </dsp:nvSpPr>
      <dsp:spPr>
        <a:xfrm>
          <a:off x="0" y="1507328"/>
          <a:ext cx="4428565" cy="31824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a:latin typeface="Times New Roman" panose="02020603050405020304" pitchFamily="18" charset="0"/>
              <a:cs typeface="Times New Roman" panose="02020603050405020304" pitchFamily="18" charset="0"/>
            </a:rPr>
            <a:t>courseID INT,</a:t>
          </a:r>
        </a:p>
      </dsp:txBody>
      <dsp:txXfrm>
        <a:off x="15535" y="1522863"/>
        <a:ext cx="4397495" cy="287170"/>
      </dsp:txXfrm>
    </dsp:sp>
    <dsp:sp modelId="{1BD8DAC0-45FF-4E95-A602-FB8FAEF08E75}">
      <dsp:nvSpPr>
        <dsp:cNvPr id="0" name=""/>
        <dsp:cNvSpPr/>
      </dsp:nvSpPr>
      <dsp:spPr>
        <a:xfrm>
          <a:off x="0" y="1874528"/>
          <a:ext cx="4428565" cy="31824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dirty="0" err="1">
              <a:latin typeface="Times New Roman" panose="02020603050405020304" pitchFamily="18" charset="0"/>
              <a:cs typeface="Times New Roman" panose="02020603050405020304" pitchFamily="18" charset="0"/>
            </a:rPr>
            <a:t>waitlistDate</a:t>
          </a:r>
          <a:r>
            <a:rPr lang="en-US" sz="1200" kern="1200" dirty="0">
              <a:latin typeface="Times New Roman" panose="02020603050405020304" pitchFamily="18" charset="0"/>
              <a:cs typeface="Times New Roman" panose="02020603050405020304" pitchFamily="18" charset="0"/>
            </a:rPr>
            <a:t> TIMESTAMP DEFAULT CURRENT_TIMESTAMP,</a:t>
          </a:r>
        </a:p>
      </dsp:txBody>
      <dsp:txXfrm>
        <a:off x="15535" y="1890063"/>
        <a:ext cx="4397495" cy="287170"/>
      </dsp:txXfrm>
    </dsp:sp>
    <dsp:sp modelId="{5B69C54E-8102-4C94-B4BE-FE4204741BE1}">
      <dsp:nvSpPr>
        <dsp:cNvPr id="0" name=""/>
        <dsp:cNvSpPr/>
      </dsp:nvSpPr>
      <dsp:spPr>
        <a:xfrm>
          <a:off x="0" y="2241728"/>
          <a:ext cx="4428565" cy="31824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a:latin typeface="Times New Roman" panose="02020603050405020304" pitchFamily="18" charset="0"/>
              <a:cs typeface="Times New Roman" panose="02020603050405020304" pitchFamily="18" charset="0"/>
            </a:rPr>
            <a:t>FOREIGN KEY (userID) REFERENCES Users(userID),</a:t>
          </a:r>
        </a:p>
      </dsp:txBody>
      <dsp:txXfrm>
        <a:off x="15535" y="2257263"/>
        <a:ext cx="4397495" cy="287170"/>
      </dsp:txXfrm>
    </dsp:sp>
    <dsp:sp modelId="{77EC97AC-460D-4AE5-9190-6920B9EB1571}">
      <dsp:nvSpPr>
        <dsp:cNvPr id="0" name=""/>
        <dsp:cNvSpPr/>
      </dsp:nvSpPr>
      <dsp:spPr>
        <a:xfrm>
          <a:off x="0" y="2608928"/>
          <a:ext cx="4428565" cy="31824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dirty="0">
              <a:latin typeface="Times New Roman" panose="02020603050405020304" pitchFamily="18" charset="0"/>
              <a:cs typeface="Times New Roman" panose="02020603050405020304" pitchFamily="18" charset="0"/>
            </a:rPr>
            <a:t>FOREIGN KEY (</a:t>
          </a:r>
          <a:r>
            <a:rPr lang="en-US" sz="1200" kern="1200" dirty="0" err="1">
              <a:latin typeface="Times New Roman" panose="02020603050405020304" pitchFamily="18" charset="0"/>
              <a:cs typeface="Times New Roman" panose="02020603050405020304" pitchFamily="18" charset="0"/>
            </a:rPr>
            <a:t>courseID</a:t>
          </a:r>
          <a:r>
            <a:rPr lang="en-US" sz="1200" kern="1200" dirty="0">
              <a:latin typeface="Times New Roman" panose="02020603050405020304" pitchFamily="18" charset="0"/>
              <a:cs typeface="Times New Roman" panose="02020603050405020304" pitchFamily="18" charset="0"/>
            </a:rPr>
            <a:t>) REFERENCES Courses(</a:t>
          </a:r>
          <a:r>
            <a:rPr lang="en-US" sz="1200" kern="1200" dirty="0" err="1">
              <a:latin typeface="Times New Roman" panose="02020603050405020304" pitchFamily="18" charset="0"/>
              <a:cs typeface="Times New Roman" panose="02020603050405020304" pitchFamily="18" charset="0"/>
            </a:rPr>
            <a:t>courseID</a:t>
          </a:r>
          <a:r>
            <a:rPr lang="en-US" sz="1200" kern="1200" dirty="0">
              <a:latin typeface="Times New Roman" panose="02020603050405020304" pitchFamily="18" charset="0"/>
              <a:cs typeface="Times New Roman" panose="02020603050405020304" pitchFamily="18" charset="0"/>
            </a:rPr>
            <a:t>)</a:t>
          </a:r>
        </a:p>
      </dsp:txBody>
      <dsp:txXfrm>
        <a:off x="15535" y="2624463"/>
        <a:ext cx="4397495" cy="287170"/>
      </dsp:txXfrm>
    </dsp:sp>
    <dsp:sp modelId="{9A390EC5-742E-41E7-A13D-D1C8BF421FE3}">
      <dsp:nvSpPr>
        <dsp:cNvPr id="0" name=""/>
        <dsp:cNvSpPr/>
      </dsp:nvSpPr>
      <dsp:spPr>
        <a:xfrm>
          <a:off x="0" y="2976128"/>
          <a:ext cx="4428565" cy="31824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dirty="0">
              <a:latin typeface="Times New Roman" panose="02020603050405020304" pitchFamily="18" charset="0"/>
              <a:cs typeface="Times New Roman" panose="02020603050405020304" pitchFamily="18" charset="0"/>
            </a:rPr>
            <a:t>);</a:t>
          </a:r>
        </a:p>
      </dsp:txBody>
      <dsp:txXfrm>
        <a:off x="15535" y="2991663"/>
        <a:ext cx="4397495" cy="28717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D3B5DD-210A-43CE-93D0-513E3077E817}" type="datetimeFigureOut">
              <a:rPr lang="en-US" smtClean="0"/>
              <a:t>9/3/2025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959C74-FA80-4FA8-AB83-8CD685B258F0}" type="slidenum">
              <a:rPr lang="en-US" smtClean="0"/>
              <a:t>‹#›</a:t>
            </a:fld>
            <a:endParaRPr lang="en-US"/>
          </a:p>
        </p:txBody>
      </p:sp>
    </p:spTree>
    <p:extLst>
      <p:ext uri="{BB962C8B-B14F-4D97-AF65-F5344CB8AC3E}">
        <p14:creationId xmlns:p14="http://schemas.microsoft.com/office/powerpoint/2010/main" val="34456542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E51B11-CE74-D521-7D40-9732347A688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3C6FAD-75B9-D9B3-4038-1FA3D8865BD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2608F2C-163E-1B85-CFE9-1396021391B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C041B2E-FDF0-A7C9-8FA5-A66D9420CB1A}"/>
              </a:ext>
            </a:extLst>
          </p:cNvPr>
          <p:cNvSpPr>
            <a:spLocks noGrp="1"/>
          </p:cNvSpPr>
          <p:nvPr>
            <p:ph type="sldNum" sz="quarter" idx="5"/>
          </p:nvPr>
        </p:nvSpPr>
        <p:spPr/>
        <p:txBody>
          <a:bodyPr/>
          <a:lstStyle/>
          <a:p>
            <a:fld id="{60959C74-FA80-4FA8-AB83-8CD685B258F0}" type="slidenum">
              <a:rPr lang="en-US" smtClean="0"/>
              <a:t>2</a:t>
            </a:fld>
            <a:endParaRPr lang="en-US"/>
          </a:p>
        </p:txBody>
      </p:sp>
    </p:spTree>
    <p:extLst>
      <p:ext uri="{BB962C8B-B14F-4D97-AF65-F5344CB8AC3E}">
        <p14:creationId xmlns:p14="http://schemas.microsoft.com/office/powerpoint/2010/main" val="19343984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4256C8-8DFD-BC4C-215F-887F0F81A26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3B6C4D6-B3FC-4C7E-5688-F1092300745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DE0A4DF-3786-0C64-7FE8-CDC76438F87B}"/>
              </a:ext>
            </a:extLst>
          </p:cNvPr>
          <p:cNvSpPr>
            <a:spLocks noGrp="1"/>
          </p:cNvSpPr>
          <p:nvPr>
            <p:ph type="body" idx="1"/>
          </p:nvPr>
        </p:nvSpPr>
        <p:spPr/>
        <p:txBody>
          <a:bodyPr/>
          <a:lstStyle/>
          <a:p>
            <a:r>
              <a:rPr lang="en-US" sz="1200" b="1" i="0" kern="1200" dirty="0">
                <a:solidFill>
                  <a:schemeClr val="tx1"/>
                </a:solidFill>
                <a:effectLst/>
                <a:latin typeface="+mn-lt"/>
                <a:ea typeface="+mn-ea"/>
                <a:cs typeface="+mn-cs"/>
              </a:rPr>
              <a:t>Student Actions: </a:t>
            </a:r>
          </a:p>
          <a:p>
            <a:r>
              <a:rPr lang="en-US" sz="1200" b="0" i="0" kern="1200" dirty="0">
                <a:solidFill>
                  <a:schemeClr val="tx1"/>
                </a:solidFill>
                <a:effectLst/>
                <a:latin typeface="+mn-lt"/>
                <a:ea typeface="+mn-ea"/>
                <a:cs typeface="+mn-cs"/>
              </a:rPr>
              <a:t>The process starts with the student creating a profile and searching for a course. The events of these actions initiate the workflow and the control of the process is transferred/engaged from the Student lane, to the course management logic lane. The Student lane illustrates an event driven action by a user and determines the incoming user-driven workflow for the system responses.</a:t>
            </a:r>
          </a:p>
          <a:p>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Course Availability Decision:</a:t>
            </a:r>
          </a:p>
          <a:p>
            <a:r>
              <a:rPr lang="en-US" sz="1200" b="0" i="0" kern="1200" dirty="0">
                <a:solidFill>
                  <a:schemeClr val="tx1"/>
                </a:solidFill>
                <a:effectLst/>
                <a:latin typeface="+mn-lt"/>
                <a:ea typeface="+mn-ea"/>
                <a:cs typeface="+mn-cs"/>
              </a:rPr>
              <a:t>Once a specific course is selected by the course management logic, the system checks for availability for spots in the course/event. If there is availability for seats, the student is enrolled and the workflow ends. If there are not seats open, the control is transferred to the wait-list lane. This decision point is modelled and determines the logic in case only some of the seats are filled. This condition is in place for the capacity of the system to respond on the flow from the decision node.</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Waitlist Handling:</a:t>
            </a:r>
          </a:p>
          <a:p>
            <a:r>
              <a:rPr lang="en-US" sz="1200" b="0" i="0" kern="1200" dirty="0">
                <a:solidFill>
                  <a:schemeClr val="tx1"/>
                </a:solidFill>
                <a:effectLst/>
                <a:latin typeface="+mn-lt"/>
                <a:ea typeface="+mn-ea"/>
                <a:cs typeface="+mn-cs"/>
              </a:rPr>
              <a:t>In the waitlist lane, the system checks to see if there is availability for the space. If the allocation logic finds any, then the student is offered the opportunity to enroll into the course/event. If no availability is found, the student is removed from waitlist enrollment and the workflow ends</a:t>
            </a:r>
            <a:endParaRPr lang="en-US" b="1" dirty="0"/>
          </a:p>
        </p:txBody>
      </p:sp>
      <p:sp>
        <p:nvSpPr>
          <p:cNvPr id="4" name="Slide Number Placeholder 3">
            <a:extLst>
              <a:ext uri="{FF2B5EF4-FFF2-40B4-BE49-F238E27FC236}">
                <a16:creationId xmlns:a16="http://schemas.microsoft.com/office/drawing/2014/main" id="{A022A817-F36D-5EB0-3428-9C9CC9C9906C}"/>
              </a:ext>
            </a:extLst>
          </p:cNvPr>
          <p:cNvSpPr>
            <a:spLocks noGrp="1"/>
          </p:cNvSpPr>
          <p:nvPr>
            <p:ph type="sldNum" sz="quarter" idx="5"/>
          </p:nvPr>
        </p:nvSpPr>
        <p:spPr/>
        <p:txBody>
          <a:bodyPr/>
          <a:lstStyle/>
          <a:p>
            <a:fld id="{60959C74-FA80-4FA8-AB83-8CD685B258F0}" type="slidenum">
              <a:rPr lang="en-US" smtClean="0"/>
              <a:t>11</a:t>
            </a:fld>
            <a:endParaRPr lang="en-US"/>
          </a:p>
        </p:txBody>
      </p:sp>
    </p:spTree>
    <p:extLst>
      <p:ext uri="{BB962C8B-B14F-4D97-AF65-F5344CB8AC3E}">
        <p14:creationId xmlns:p14="http://schemas.microsoft.com/office/powerpoint/2010/main" val="2021592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9A4619-4D40-1957-78DF-CECF58C8F41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336580B-0E05-072D-8FD5-7BDED15DF4B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3F9EAD7-8481-26FF-1592-1B05D4C6E237}"/>
              </a:ext>
            </a:extLst>
          </p:cNvPr>
          <p:cNvSpPr>
            <a:spLocks noGrp="1"/>
          </p:cNvSpPr>
          <p:nvPr>
            <p:ph type="body" idx="1"/>
          </p:nvPr>
        </p:nvSpPr>
        <p:spPr/>
        <p:txBody>
          <a:bodyPr/>
          <a:lstStyle/>
          <a:p>
            <a:br>
              <a:rPr lang="en-US" sz="1200" b="0" i="0" kern="1200" dirty="0">
                <a:solidFill>
                  <a:schemeClr val="tx1"/>
                </a:solidFill>
                <a:effectLst/>
                <a:latin typeface="+mn-lt"/>
                <a:ea typeface="+mn-ea"/>
                <a:cs typeface="+mn-cs"/>
              </a:rPr>
            </a:br>
            <a:r>
              <a:rPr lang="en-US" sz="1200" b="1" i="0" kern="1200" dirty="0">
                <a:solidFill>
                  <a:schemeClr val="tx1"/>
                </a:solidFill>
                <a:effectLst/>
                <a:latin typeface="+mn-lt"/>
                <a:ea typeface="+mn-ea"/>
                <a:cs typeface="+mn-cs"/>
              </a:rPr>
              <a:t>User interaction: </a:t>
            </a:r>
            <a:r>
              <a:rPr lang="en-US" sz="1200" b="0" i="0" kern="1200" dirty="0">
                <a:solidFill>
                  <a:schemeClr val="tx1"/>
                </a:solidFill>
                <a:effectLst/>
                <a:latin typeface="+mn-lt"/>
                <a:ea typeface="+mn-ea"/>
                <a:cs typeface="+mn-cs"/>
              </a:rPr>
              <a:t>The user clicks 'Register' and the webpage returns the registration form. The user indicates a course and the webpage sends a request to the webserver to enroll the course. This is an example of synchronous communication and events caused by the user.</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Server &amp; Database Logic</a:t>
            </a:r>
            <a:r>
              <a:rPr lang="en-US" sz="1200" b="0" i="0" kern="1200" dirty="0">
                <a:solidFill>
                  <a:schemeClr val="tx1"/>
                </a:solidFill>
                <a:effectLst/>
                <a:latin typeface="+mn-lt"/>
                <a:ea typeface="+mn-ea"/>
                <a:cs typeface="+mn-cs"/>
              </a:rPr>
              <a:t>: The web server attempts to process the request and queries the database. If the course is full, the database responds with a no-availability message. This is an example of conditional logic and system feedback triggering a waitlist option.</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Waitlist Decision</a:t>
            </a:r>
            <a:r>
              <a:rPr lang="en-US" sz="1200" b="0" i="0" kern="1200" dirty="0">
                <a:solidFill>
                  <a:schemeClr val="tx1"/>
                </a:solidFill>
                <a:effectLst/>
                <a:latin typeface="+mn-lt"/>
                <a:ea typeface="+mn-ea"/>
                <a:cs typeface="+mn-cs"/>
              </a:rPr>
              <a:t>: The user has the choice to leave the waitlist, which the webpage acknowledges. This is a complete circle for the final interaction of the user and the website with an acknowledgment of real-time response. Each message in the diagram represents a method call in an object-oriented programming language or system response based upon an event, and follows UML sequence modeling.</a:t>
            </a:r>
            <a:endParaRPr lang="en-US" dirty="0"/>
          </a:p>
        </p:txBody>
      </p:sp>
      <p:sp>
        <p:nvSpPr>
          <p:cNvPr id="4" name="Slide Number Placeholder 3">
            <a:extLst>
              <a:ext uri="{FF2B5EF4-FFF2-40B4-BE49-F238E27FC236}">
                <a16:creationId xmlns:a16="http://schemas.microsoft.com/office/drawing/2014/main" id="{89D7A028-A133-1D2C-E199-C4A5F31BFFB6}"/>
              </a:ext>
            </a:extLst>
          </p:cNvPr>
          <p:cNvSpPr>
            <a:spLocks noGrp="1"/>
          </p:cNvSpPr>
          <p:nvPr>
            <p:ph type="sldNum" sz="quarter" idx="5"/>
          </p:nvPr>
        </p:nvSpPr>
        <p:spPr/>
        <p:txBody>
          <a:bodyPr/>
          <a:lstStyle/>
          <a:p>
            <a:fld id="{60959C74-FA80-4FA8-AB83-8CD685B258F0}" type="slidenum">
              <a:rPr lang="en-US" smtClean="0"/>
              <a:t>12</a:t>
            </a:fld>
            <a:endParaRPr lang="en-US"/>
          </a:p>
        </p:txBody>
      </p:sp>
    </p:spTree>
    <p:extLst>
      <p:ext uri="{BB962C8B-B14F-4D97-AF65-F5344CB8AC3E}">
        <p14:creationId xmlns:p14="http://schemas.microsoft.com/office/powerpoint/2010/main" val="32712488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713F74-A1F9-4999-584E-6732825C9BA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E745768-8EC2-D56A-5BBF-84CB64626A9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FAA5728-EDD7-38AD-3F6C-34EAE3E6EC8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4C98F4B-9D7D-D675-A06C-65D6BD6C184B}"/>
              </a:ext>
            </a:extLst>
          </p:cNvPr>
          <p:cNvSpPr>
            <a:spLocks noGrp="1"/>
          </p:cNvSpPr>
          <p:nvPr>
            <p:ph type="sldNum" sz="quarter" idx="5"/>
          </p:nvPr>
        </p:nvSpPr>
        <p:spPr/>
        <p:txBody>
          <a:bodyPr/>
          <a:lstStyle/>
          <a:p>
            <a:fld id="{60959C74-FA80-4FA8-AB83-8CD685B258F0}" type="slidenum">
              <a:rPr lang="en-US" smtClean="0"/>
              <a:t>13</a:t>
            </a:fld>
            <a:endParaRPr lang="en-US"/>
          </a:p>
        </p:txBody>
      </p:sp>
    </p:spTree>
    <p:extLst>
      <p:ext uri="{BB962C8B-B14F-4D97-AF65-F5344CB8AC3E}">
        <p14:creationId xmlns:p14="http://schemas.microsoft.com/office/powerpoint/2010/main" val="33620513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Primary Key:</a:t>
            </a:r>
          </a:p>
          <a:p>
            <a:r>
              <a:rPr lang="en-US" b="0" dirty="0" err="1"/>
              <a:t>courseID</a:t>
            </a:r>
            <a:r>
              <a:rPr lang="en-US" b="0" dirty="0"/>
              <a:t> is our primary key column. It is an INT and marked with AUTOINCREMENT. This ensures that each course has a primary key with unique identification. This design also enables efficient indexing as well as relational joins with other tables such as Enrollment or Waitlist.</a:t>
            </a:r>
          </a:p>
          <a:p>
            <a:endParaRPr lang="en-US" b="0" dirty="0"/>
          </a:p>
          <a:p>
            <a:r>
              <a:rPr lang="en-US" sz="1200" b="1" i="0" kern="1200" dirty="0">
                <a:solidFill>
                  <a:schemeClr val="tx1"/>
                </a:solidFill>
                <a:effectLst/>
                <a:latin typeface="+mn-lt"/>
                <a:ea typeface="+mn-ea"/>
                <a:cs typeface="+mn-cs"/>
              </a:rPr>
              <a:t>Capacity &amp; Enrollment Tracking: </a:t>
            </a:r>
            <a:r>
              <a:rPr lang="en-US" sz="1200" b="0" i="0" kern="1200" dirty="0">
                <a:solidFill>
                  <a:schemeClr val="tx1"/>
                </a:solidFill>
                <a:effectLst/>
                <a:latin typeface="+mn-lt"/>
                <a:ea typeface="+mn-ea"/>
                <a:cs typeface="+mn-cs"/>
              </a:rPr>
              <a:t>capacity and </a:t>
            </a:r>
            <a:r>
              <a:rPr lang="en-US" sz="1200" b="0" i="0" kern="1200" dirty="0" err="1">
                <a:solidFill>
                  <a:schemeClr val="tx1"/>
                </a:solidFill>
                <a:effectLst/>
                <a:latin typeface="+mn-lt"/>
                <a:ea typeface="+mn-ea"/>
                <a:cs typeface="+mn-cs"/>
              </a:rPr>
              <a:t>enrolledCount</a:t>
            </a:r>
            <a:r>
              <a:rPr lang="en-US" sz="1200" b="0" i="0" kern="1200" dirty="0">
                <a:solidFill>
                  <a:schemeClr val="tx1"/>
                </a:solidFill>
                <a:effectLst/>
                <a:latin typeface="+mn-lt"/>
                <a:ea typeface="+mn-ea"/>
                <a:cs typeface="+mn-cs"/>
              </a:rPr>
              <a:t> are INT columns. They describe how many students can enroll in a course, and how many students are currently enrolled in a course. They will therefore enable queries that can run checks that will indicate whether a course is available for enrollment or a waitlist.</a:t>
            </a:r>
            <a:endParaRPr lang="en-US" b="0" dirty="0"/>
          </a:p>
        </p:txBody>
      </p:sp>
      <p:sp>
        <p:nvSpPr>
          <p:cNvPr id="4" name="Slide Number Placeholder 3"/>
          <p:cNvSpPr>
            <a:spLocks noGrp="1"/>
          </p:cNvSpPr>
          <p:nvPr>
            <p:ph type="sldNum" sz="quarter" idx="5"/>
          </p:nvPr>
        </p:nvSpPr>
        <p:spPr/>
        <p:txBody>
          <a:bodyPr/>
          <a:lstStyle/>
          <a:p>
            <a:fld id="{60959C74-FA80-4FA8-AB83-8CD685B258F0}" type="slidenum">
              <a:rPr lang="en-US" smtClean="0"/>
              <a:t>14</a:t>
            </a:fld>
            <a:endParaRPr lang="en-US"/>
          </a:p>
        </p:txBody>
      </p:sp>
    </p:spTree>
    <p:extLst>
      <p:ext uri="{BB962C8B-B14F-4D97-AF65-F5344CB8AC3E}">
        <p14:creationId xmlns:p14="http://schemas.microsoft.com/office/powerpoint/2010/main" val="2304858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8241D9-5007-BA0E-B426-DDC892853DE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76BA830-D482-8848-01EC-0A30EB2A126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1A57F2B-5FD0-48B4-9D0F-5A466D349B5A}"/>
              </a:ext>
            </a:extLst>
          </p:cNvPr>
          <p:cNvSpPr>
            <a:spLocks noGrp="1"/>
          </p:cNvSpPr>
          <p:nvPr>
            <p:ph type="body" idx="1"/>
          </p:nvPr>
        </p:nvSpPr>
        <p:spPr/>
        <p:txBody>
          <a:bodyPr/>
          <a:lstStyle/>
          <a:p>
            <a:r>
              <a:rPr lang="en-US" dirty="0"/>
              <a:t>This table stores student enrollments in courses. It's a junction table to connect users and courses together to track registration. Each row is a unique enrollment.</a:t>
            </a:r>
          </a:p>
          <a:p>
            <a:endParaRPr lang="en-US" dirty="0"/>
          </a:p>
          <a:p>
            <a:r>
              <a:rPr lang="en-US" sz="1200" b="1" i="0" kern="1200" dirty="0">
                <a:solidFill>
                  <a:schemeClr val="tx1"/>
                </a:solidFill>
                <a:effectLst/>
                <a:latin typeface="+mn-lt"/>
                <a:ea typeface="+mn-ea"/>
                <a:cs typeface="+mn-cs"/>
              </a:rPr>
              <a:t>Primary Key &amp; Identity</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enrollmentID</a:t>
            </a:r>
            <a:r>
              <a:rPr lang="en-US" sz="1200" b="0" i="0" kern="1200" dirty="0">
                <a:solidFill>
                  <a:schemeClr val="tx1"/>
                </a:solidFill>
                <a:effectLst/>
                <a:latin typeface="+mn-lt"/>
                <a:ea typeface="+mn-ea"/>
                <a:cs typeface="+mn-cs"/>
              </a:rPr>
              <a:t> is the primary key. It's an INT with AUTOINCREMENT, which keeps track of records to make sure each enrollment is unique. This allows for an index and efficient way to JOIN to related tables such as users and courses.</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Foreign Keys: </a:t>
            </a:r>
            <a:r>
              <a:rPr lang="en-US" sz="1200" b="0" i="0" kern="1200" dirty="0" err="1">
                <a:solidFill>
                  <a:schemeClr val="tx1"/>
                </a:solidFill>
                <a:effectLst/>
                <a:latin typeface="+mn-lt"/>
                <a:ea typeface="+mn-ea"/>
                <a:cs typeface="+mn-cs"/>
              </a:rPr>
              <a:t>userID</a:t>
            </a:r>
            <a:r>
              <a:rPr lang="en-US" sz="1200" b="0" i="0" kern="1200" dirty="0">
                <a:solidFill>
                  <a:schemeClr val="tx1"/>
                </a:solidFill>
                <a:effectLst/>
                <a:latin typeface="+mn-lt"/>
                <a:ea typeface="+mn-ea"/>
                <a:cs typeface="+mn-cs"/>
              </a:rPr>
              <a:t> and </a:t>
            </a:r>
            <a:r>
              <a:rPr lang="en-US" sz="1200" b="0" i="0" kern="1200" dirty="0" err="1">
                <a:solidFill>
                  <a:schemeClr val="tx1"/>
                </a:solidFill>
                <a:effectLst/>
                <a:latin typeface="+mn-lt"/>
                <a:ea typeface="+mn-ea"/>
                <a:cs typeface="+mn-cs"/>
              </a:rPr>
              <a:t>courseID</a:t>
            </a:r>
            <a:r>
              <a:rPr lang="en-US" sz="1200" b="0" i="0" kern="1200" dirty="0">
                <a:solidFill>
                  <a:schemeClr val="tx1"/>
                </a:solidFill>
                <a:effectLst/>
                <a:latin typeface="+mn-lt"/>
                <a:ea typeface="+mn-ea"/>
                <a:cs typeface="+mn-cs"/>
              </a:rPr>
              <a:t> are both INT fields that reference the users table and the courses table, respectively. Here they are nullable to allow use during testing or staging of data entry. In production, we will utilize foreign key constraints to ensure referential integrity.</a:t>
            </a:r>
            <a:endParaRPr lang="en-US" dirty="0"/>
          </a:p>
        </p:txBody>
      </p:sp>
      <p:sp>
        <p:nvSpPr>
          <p:cNvPr id="4" name="Slide Number Placeholder 3">
            <a:extLst>
              <a:ext uri="{FF2B5EF4-FFF2-40B4-BE49-F238E27FC236}">
                <a16:creationId xmlns:a16="http://schemas.microsoft.com/office/drawing/2014/main" id="{7F37A856-502A-326E-B5D8-FB2E91703150}"/>
              </a:ext>
            </a:extLst>
          </p:cNvPr>
          <p:cNvSpPr>
            <a:spLocks noGrp="1"/>
          </p:cNvSpPr>
          <p:nvPr>
            <p:ph type="sldNum" sz="quarter" idx="5"/>
          </p:nvPr>
        </p:nvSpPr>
        <p:spPr/>
        <p:txBody>
          <a:bodyPr/>
          <a:lstStyle/>
          <a:p>
            <a:fld id="{60959C74-FA80-4FA8-AB83-8CD685B258F0}" type="slidenum">
              <a:rPr lang="en-US" smtClean="0"/>
              <a:t>15</a:t>
            </a:fld>
            <a:endParaRPr lang="en-US"/>
          </a:p>
        </p:txBody>
      </p:sp>
    </p:spTree>
    <p:extLst>
      <p:ext uri="{BB962C8B-B14F-4D97-AF65-F5344CB8AC3E}">
        <p14:creationId xmlns:p14="http://schemas.microsoft.com/office/powerpoint/2010/main" val="18182123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AB452C-FD64-9A44-63C6-27181B8776B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DD81339-8E5B-B1DB-9E37-8F30CE97A8E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95ACD75-B27D-988E-3B62-F79AB619912C}"/>
              </a:ext>
            </a:extLst>
          </p:cNvPr>
          <p:cNvSpPr>
            <a:spLocks noGrp="1"/>
          </p:cNvSpPr>
          <p:nvPr>
            <p:ph type="body" idx="1"/>
          </p:nvPr>
        </p:nvSpPr>
        <p:spPr/>
        <p:txBody>
          <a:bodyPr/>
          <a:lstStyle/>
          <a:p>
            <a:r>
              <a:rPr lang="en-US" b="1" dirty="0" err="1"/>
              <a:t>userID</a:t>
            </a:r>
            <a:r>
              <a:rPr lang="en-US" dirty="0"/>
              <a:t>: This refers to that which is unique for every user. The value is an INT with AUTOINCREMENT to ensure that every user has their own unique key. This is useful for the database indexing and identifying joinable relationships with others. In this instance, to tables like Enrollment and Profile.</a:t>
            </a:r>
          </a:p>
          <a:p>
            <a:endParaRPr lang="en-US" dirty="0"/>
          </a:p>
          <a:p>
            <a:r>
              <a:rPr lang="en-US" b="1" dirty="0"/>
              <a:t>Personal Information</a:t>
            </a:r>
            <a:r>
              <a:rPr lang="en-US" dirty="0"/>
              <a:t>: </a:t>
            </a:r>
            <a:r>
              <a:rPr lang="en-US" dirty="0" err="1"/>
              <a:t>firstName</a:t>
            </a:r>
            <a:r>
              <a:rPr lang="en-US" dirty="0"/>
              <a:t>, </a:t>
            </a:r>
            <a:r>
              <a:rPr lang="en-US" dirty="0" err="1"/>
              <a:t>lastName</a:t>
            </a:r>
            <a:r>
              <a:rPr lang="en-US" dirty="0"/>
              <a:t>, </a:t>
            </a:r>
            <a:r>
              <a:rPr lang="en-US" dirty="0" err="1"/>
              <a:t>emailAddress</a:t>
            </a:r>
            <a:r>
              <a:rPr lang="en-US" dirty="0"/>
              <a:t> are all VARCHAR with a maximum length. These fields are nullable so there is some flexibility when using during account creation or doing partial registration.</a:t>
            </a:r>
          </a:p>
          <a:p>
            <a:endParaRPr lang="en-US" dirty="0"/>
          </a:p>
          <a:p>
            <a:r>
              <a:rPr lang="en-US" b="1" dirty="0"/>
              <a:t>Password &amp; Security</a:t>
            </a:r>
            <a:r>
              <a:rPr lang="en-US" dirty="0"/>
              <a:t>: password is a VARCHAR(255). This allows it to store hashed values, in order to use secure hashing algorithms (like </a:t>
            </a:r>
            <a:r>
              <a:rPr lang="en-US" dirty="0" err="1"/>
              <a:t>bcrypt</a:t>
            </a:r>
            <a:r>
              <a:rPr lang="en-US" dirty="0"/>
              <a:t>).</a:t>
            </a:r>
          </a:p>
          <a:p>
            <a:endParaRPr lang="en-US" dirty="0"/>
          </a:p>
        </p:txBody>
      </p:sp>
      <p:sp>
        <p:nvSpPr>
          <p:cNvPr id="4" name="Slide Number Placeholder 3">
            <a:extLst>
              <a:ext uri="{FF2B5EF4-FFF2-40B4-BE49-F238E27FC236}">
                <a16:creationId xmlns:a16="http://schemas.microsoft.com/office/drawing/2014/main" id="{2F5983B3-C571-8F4C-83E0-CF8C0EF30E80}"/>
              </a:ext>
            </a:extLst>
          </p:cNvPr>
          <p:cNvSpPr>
            <a:spLocks noGrp="1"/>
          </p:cNvSpPr>
          <p:nvPr>
            <p:ph type="sldNum" sz="quarter" idx="5"/>
          </p:nvPr>
        </p:nvSpPr>
        <p:spPr/>
        <p:txBody>
          <a:bodyPr/>
          <a:lstStyle/>
          <a:p>
            <a:fld id="{60959C74-FA80-4FA8-AB83-8CD685B258F0}" type="slidenum">
              <a:rPr lang="en-US" smtClean="0"/>
              <a:t>16</a:t>
            </a:fld>
            <a:endParaRPr lang="en-US"/>
          </a:p>
        </p:txBody>
      </p:sp>
    </p:spTree>
    <p:extLst>
      <p:ext uri="{BB962C8B-B14F-4D97-AF65-F5344CB8AC3E}">
        <p14:creationId xmlns:p14="http://schemas.microsoft.com/office/powerpoint/2010/main" val="9747268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95C4E0-EF2C-FCEA-2660-B8DD8C5213A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6E7D3F5-0113-FBFC-789A-701191AC8E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4E3442A-0F63-C4F5-EFE9-8F0F5523BD50}"/>
              </a:ext>
            </a:extLst>
          </p:cNvPr>
          <p:cNvSpPr>
            <a:spLocks noGrp="1"/>
          </p:cNvSpPr>
          <p:nvPr>
            <p:ph type="body" idx="1"/>
          </p:nvPr>
        </p:nvSpPr>
        <p:spPr/>
        <p:txBody>
          <a:bodyPr/>
          <a:lstStyle/>
          <a:p>
            <a:r>
              <a:rPr lang="en-US" b="1" dirty="0"/>
              <a:t>Primary Key: </a:t>
            </a:r>
            <a:r>
              <a:rPr lang="en-US" dirty="0" err="1"/>
              <a:t>waitlistID</a:t>
            </a:r>
            <a:r>
              <a:rPr lang="en-US" dirty="0"/>
              <a:t> is the primary key, set to AUTOINCREMENT and an INT, guaranteeing unique identification to each waitlist entry. Having a unique identifier for every waitlist entry will allow a fast visualization of where users are in the process of being waitlisted and prioritizing lists on a unique basis.</a:t>
            </a:r>
          </a:p>
          <a:p>
            <a:endParaRPr lang="en-US" dirty="0"/>
          </a:p>
          <a:p>
            <a:r>
              <a:rPr lang="en-US" b="1" dirty="0"/>
              <a:t>Foreign Keys</a:t>
            </a:r>
            <a:r>
              <a:rPr lang="en-US" dirty="0"/>
              <a:t>: </a:t>
            </a:r>
            <a:r>
              <a:rPr lang="en-US" dirty="0" err="1"/>
              <a:t>userID</a:t>
            </a:r>
            <a:r>
              <a:rPr lang="en-US" dirty="0"/>
              <a:t> and </a:t>
            </a:r>
            <a:r>
              <a:rPr lang="en-US" dirty="0" err="1"/>
              <a:t>courseID</a:t>
            </a:r>
            <a:r>
              <a:rPr lang="en-US" dirty="0"/>
              <a:t> are both INT fields that refer to both the respective user and course tables. These relationships will allow the system to reference waitlisted users to each course once there is an available position and facilitate enrollment.</a:t>
            </a:r>
          </a:p>
          <a:p>
            <a:endParaRPr lang="en-US" dirty="0"/>
          </a:p>
        </p:txBody>
      </p:sp>
      <p:sp>
        <p:nvSpPr>
          <p:cNvPr id="4" name="Slide Number Placeholder 3">
            <a:extLst>
              <a:ext uri="{FF2B5EF4-FFF2-40B4-BE49-F238E27FC236}">
                <a16:creationId xmlns:a16="http://schemas.microsoft.com/office/drawing/2014/main" id="{BF49D55E-E627-F9D1-55EF-1C6F6F4F2A1A}"/>
              </a:ext>
            </a:extLst>
          </p:cNvPr>
          <p:cNvSpPr>
            <a:spLocks noGrp="1"/>
          </p:cNvSpPr>
          <p:nvPr>
            <p:ph type="sldNum" sz="quarter" idx="5"/>
          </p:nvPr>
        </p:nvSpPr>
        <p:spPr/>
        <p:txBody>
          <a:bodyPr/>
          <a:lstStyle/>
          <a:p>
            <a:fld id="{60959C74-FA80-4FA8-AB83-8CD685B258F0}" type="slidenum">
              <a:rPr lang="en-US" smtClean="0"/>
              <a:t>17</a:t>
            </a:fld>
            <a:endParaRPr lang="en-US"/>
          </a:p>
        </p:txBody>
      </p:sp>
    </p:spTree>
    <p:extLst>
      <p:ext uri="{BB962C8B-B14F-4D97-AF65-F5344CB8AC3E}">
        <p14:creationId xmlns:p14="http://schemas.microsoft.com/office/powerpoint/2010/main" val="39762207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F9D919-89AE-2F10-BF93-488C846965C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0B052D5-AC8D-7D49-F827-9126A855535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26F224A-4BC1-0802-FFBC-8A1E33BA22F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CB05C42-5AFD-2738-2195-9FA40A0A28D2}"/>
              </a:ext>
            </a:extLst>
          </p:cNvPr>
          <p:cNvSpPr>
            <a:spLocks noGrp="1"/>
          </p:cNvSpPr>
          <p:nvPr>
            <p:ph type="sldNum" sz="quarter" idx="5"/>
          </p:nvPr>
        </p:nvSpPr>
        <p:spPr/>
        <p:txBody>
          <a:bodyPr/>
          <a:lstStyle/>
          <a:p>
            <a:fld id="{60959C74-FA80-4FA8-AB83-8CD685B258F0}" type="slidenum">
              <a:rPr lang="en-US" smtClean="0"/>
              <a:t>18</a:t>
            </a:fld>
            <a:endParaRPr lang="en-US"/>
          </a:p>
        </p:txBody>
      </p:sp>
    </p:spTree>
    <p:extLst>
      <p:ext uri="{BB962C8B-B14F-4D97-AF65-F5344CB8AC3E}">
        <p14:creationId xmlns:p14="http://schemas.microsoft.com/office/powerpoint/2010/main" val="17647417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3FD79E-D47F-1CA4-FF6C-55A4F3E7F3A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C0326B5-1A09-954B-358E-7748EA1A6B4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8783981-1146-D398-384F-3519FFB93F8B}"/>
              </a:ext>
            </a:extLst>
          </p:cNvPr>
          <p:cNvSpPr>
            <a:spLocks noGrp="1"/>
          </p:cNvSpPr>
          <p:nvPr>
            <p:ph type="body" idx="1"/>
          </p:nvPr>
        </p:nvSpPr>
        <p:spPr/>
        <p:txBody>
          <a:bodyPr/>
          <a:lstStyle/>
          <a:p>
            <a:r>
              <a:rPr lang="en-US" dirty="0"/>
              <a:t>The HTML landing page functions as the client-side entry point of the course enrollment system. The landing page uses anchor tags sending the user to </a:t>
            </a:r>
            <a:r>
              <a:rPr lang="en-US" dirty="0" err="1"/>
              <a:t>login.php</a:t>
            </a:r>
            <a:r>
              <a:rPr lang="en-US" dirty="0"/>
              <a:t> and </a:t>
            </a:r>
            <a:r>
              <a:rPr lang="en-US" dirty="0" err="1"/>
              <a:t>register.php</a:t>
            </a:r>
            <a:r>
              <a:rPr lang="en-US" dirty="0"/>
              <a:t> to start the authentication and registration workflows, respectively. The page has a clean layout and an easy usability pattern with access to all the backend functionality.</a:t>
            </a:r>
          </a:p>
        </p:txBody>
      </p:sp>
      <p:sp>
        <p:nvSpPr>
          <p:cNvPr id="4" name="Slide Number Placeholder 3">
            <a:extLst>
              <a:ext uri="{FF2B5EF4-FFF2-40B4-BE49-F238E27FC236}">
                <a16:creationId xmlns:a16="http://schemas.microsoft.com/office/drawing/2014/main" id="{78924C52-90C1-36CF-B876-3BEFEF2D7EAF}"/>
              </a:ext>
            </a:extLst>
          </p:cNvPr>
          <p:cNvSpPr>
            <a:spLocks noGrp="1"/>
          </p:cNvSpPr>
          <p:nvPr>
            <p:ph type="sldNum" sz="quarter" idx="5"/>
          </p:nvPr>
        </p:nvSpPr>
        <p:spPr/>
        <p:txBody>
          <a:bodyPr/>
          <a:lstStyle/>
          <a:p>
            <a:fld id="{60959C74-FA80-4FA8-AB83-8CD685B258F0}" type="slidenum">
              <a:rPr lang="en-US" smtClean="0"/>
              <a:t>19</a:t>
            </a:fld>
            <a:endParaRPr lang="en-US"/>
          </a:p>
        </p:txBody>
      </p:sp>
    </p:spTree>
    <p:extLst>
      <p:ext uri="{BB962C8B-B14F-4D97-AF65-F5344CB8AC3E}">
        <p14:creationId xmlns:p14="http://schemas.microsoft.com/office/powerpoint/2010/main" val="9487948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45BB78-2F65-A3B4-0AA1-341B1B85A85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BCEE72E-D881-89C4-D8B1-50B2172FBF2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8A2E08C-0442-FA61-94D5-8549754D7032}"/>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a:t>
            </a:r>
            <a:r>
              <a:rPr lang="en-US" dirty="0" err="1"/>
              <a:t>register.php</a:t>
            </a:r>
            <a:r>
              <a:rPr lang="en-US" dirty="0"/>
              <a:t> script will manage the new user registration process of form data gathering, password hashing, and inserting the user in the Users table using a prepared SQL statement. The script starts a session, stores the new </a:t>
            </a:r>
            <a:r>
              <a:rPr lang="en-US" dirty="0" err="1"/>
              <a:t>userID</a:t>
            </a:r>
            <a:r>
              <a:rPr lang="en-US" dirty="0"/>
              <a:t>, and then, if successful, directs to </a:t>
            </a:r>
            <a:r>
              <a:rPr lang="en-US" dirty="0" err="1"/>
              <a:t>profile.php</a:t>
            </a:r>
            <a:r>
              <a:rPr lang="en-US" dirty="0"/>
              <a:t>. Core functions include </a:t>
            </a:r>
            <a:r>
              <a:rPr lang="en-US" b="1" dirty="0" err="1"/>
              <a:t>sessionstart</a:t>
            </a:r>
            <a:r>
              <a:rPr lang="en-US" b="1" dirty="0"/>
              <a:t>(), </a:t>
            </a:r>
            <a:r>
              <a:rPr lang="en-US" b="1" dirty="0" err="1"/>
              <a:t>passwordhash</a:t>
            </a:r>
            <a:r>
              <a:rPr lang="en-US" b="1" dirty="0"/>
              <a:t>(), </a:t>
            </a:r>
            <a:r>
              <a:rPr lang="en-US" dirty="0"/>
              <a:t>and </a:t>
            </a:r>
            <a:r>
              <a:rPr lang="en-US" b="1" dirty="0" err="1"/>
              <a:t>mysqli</a:t>
            </a:r>
            <a:r>
              <a:rPr lang="en-US" b="1" dirty="0"/>
              <a:t>::prepare().</a:t>
            </a:r>
          </a:p>
          <a:p>
            <a:endParaRPr lang="en-US" dirty="0"/>
          </a:p>
        </p:txBody>
      </p:sp>
      <p:sp>
        <p:nvSpPr>
          <p:cNvPr id="4" name="Slide Number Placeholder 3">
            <a:extLst>
              <a:ext uri="{FF2B5EF4-FFF2-40B4-BE49-F238E27FC236}">
                <a16:creationId xmlns:a16="http://schemas.microsoft.com/office/drawing/2014/main" id="{91761438-9DF2-6BDB-604B-6BE6CB15B51E}"/>
              </a:ext>
            </a:extLst>
          </p:cNvPr>
          <p:cNvSpPr>
            <a:spLocks noGrp="1"/>
          </p:cNvSpPr>
          <p:nvPr>
            <p:ph type="sldNum" sz="quarter" idx="5"/>
          </p:nvPr>
        </p:nvSpPr>
        <p:spPr/>
        <p:txBody>
          <a:bodyPr/>
          <a:lstStyle/>
          <a:p>
            <a:fld id="{60959C74-FA80-4FA8-AB83-8CD685B258F0}" type="slidenum">
              <a:rPr lang="en-US" smtClean="0"/>
              <a:t>20</a:t>
            </a:fld>
            <a:endParaRPr lang="en-US"/>
          </a:p>
        </p:txBody>
      </p:sp>
    </p:spTree>
    <p:extLst>
      <p:ext uri="{BB962C8B-B14F-4D97-AF65-F5344CB8AC3E}">
        <p14:creationId xmlns:p14="http://schemas.microsoft.com/office/powerpoint/2010/main" val="41891382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F4C362-BDBC-00B6-9FC3-3EB033CADB5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5E6FC16-7AE8-DD70-3E29-C505E432B8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A282E24-B1D1-0FC8-5459-835952E41F9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15E7097-9043-A4B0-E36B-DF02E1C87DA5}"/>
              </a:ext>
            </a:extLst>
          </p:cNvPr>
          <p:cNvSpPr>
            <a:spLocks noGrp="1"/>
          </p:cNvSpPr>
          <p:nvPr>
            <p:ph type="sldNum" sz="quarter" idx="5"/>
          </p:nvPr>
        </p:nvSpPr>
        <p:spPr/>
        <p:txBody>
          <a:bodyPr/>
          <a:lstStyle/>
          <a:p>
            <a:fld id="{60959C74-FA80-4FA8-AB83-8CD685B258F0}" type="slidenum">
              <a:rPr lang="en-US" smtClean="0"/>
              <a:t>3</a:t>
            </a:fld>
            <a:endParaRPr lang="en-US"/>
          </a:p>
        </p:txBody>
      </p:sp>
    </p:spTree>
    <p:extLst>
      <p:ext uri="{BB962C8B-B14F-4D97-AF65-F5344CB8AC3E}">
        <p14:creationId xmlns:p14="http://schemas.microsoft.com/office/powerpoint/2010/main" val="35258103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B9FE2F-2856-60EA-A2B1-0E84B3FD010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2D22AA9-7FAB-BFD7-EE59-4464A356805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472EFF1-0C74-B7A2-9038-B6BDD1C3A7B3}"/>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page manages user authentication using </a:t>
            </a:r>
            <a:r>
              <a:rPr lang="en-US" b="1" dirty="0" err="1"/>
              <a:t>mysqli</a:t>
            </a:r>
            <a:r>
              <a:rPr lang="en-US" b="1" dirty="0"/>
              <a:t>::prepare() </a:t>
            </a:r>
            <a:r>
              <a:rPr lang="en-US" dirty="0"/>
              <a:t>and </a:t>
            </a:r>
            <a:r>
              <a:rPr lang="en-US" b="1" dirty="0" err="1"/>
              <a:t>passwordverify</a:t>
            </a:r>
            <a:r>
              <a:rPr lang="en-US" b="1" dirty="0"/>
              <a:t>() </a:t>
            </a:r>
            <a:r>
              <a:rPr lang="en-US" dirty="0"/>
              <a:t>credential checking against the database. If successful the script will then start a session with </a:t>
            </a:r>
            <a:r>
              <a:rPr lang="en-US" b="1" dirty="0"/>
              <a:t>$SESSION['</a:t>
            </a:r>
            <a:r>
              <a:rPr lang="en-US" b="1" dirty="0" err="1"/>
              <a:t>userID</a:t>
            </a:r>
            <a:r>
              <a:rPr lang="en-US" b="1" dirty="0"/>
              <a:t>'] </a:t>
            </a:r>
            <a:r>
              <a:rPr lang="en-US" dirty="0"/>
              <a:t>and redirect to </a:t>
            </a:r>
            <a:r>
              <a:rPr lang="en-US" dirty="0" err="1"/>
              <a:t>profile.php</a:t>
            </a:r>
            <a:r>
              <a:rPr lang="en-US" dirty="0"/>
              <a:t>. Its core functionality is to provide secure login, manage sessions, and conditionally handle errors. Core functionality is then to provide secure login, manage sessions, and conditionally handle errors.</a:t>
            </a:r>
          </a:p>
          <a:p>
            <a:endParaRPr lang="en-US" dirty="0"/>
          </a:p>
        </p:txBody>
      </p:sp>
      <p:sp>
        <p:nvSpPr>
          <p:cNvPr id="4" name="Slide Number Placeholder 3">
            <a:extLst>
              <a:ext uri="{FF2B5EF4-FFF2-40B4-BE49-F238E27FC236}">
                <a16:creationId xmlns:a16="http://schemas.microsoft.com/office/drawing/2014/main" id="{0AA733F2-81CF-61DB-0905-65AC7E59EB9C}"/>
              </a:ext>
            </a:extLst>
          </p:cNvPr>
          <p:cNvSpPr>
            <a:spLocks noGrp="1"/>
          </p:cNvSpPr>
          <p:nvPr>
            <p:ph type="sldNum" sz="quarter" idx="5"/>
          </p:nvPr>
        </p:nvSpPr>
        <p:spPr/>
        <p:txBody>
          <a:bodyPr/>
          <a:lstStyle/>
          <a:p>
            <a:fld id="{60959C74-FA80-4FA8-AB83-8CD685B258F0}" type="slidenum">
              <a:rPr lang="en-US" smtClean="0"/>
              <a:t>21</a:t>
            </a:fld>
            <a:endParaRPr lang="en-US"/>
          </a:p>
        </p:txBody>
      </p:sp>
    </p:spTree>
    <p:extLst>
      <p:ext uri="{BB962C8B-B14F-4D97-AF65-F5344CB8AC3E}">
        <p14:creationId xmlns:p14="http://schemas.microsoft.com/office/powerpoint/2010/main" val="19038536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DEBE1C-6B03-EC68-5D81-D9FE9770B84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F44CB82-0507-26EC-7D15-F15F62D7A01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F711B26-D678-254C-101E-8B139705B2DF}"/>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page displays user profile data after confirming session access with </a:t>
            </a:r>
            <a:r>
              <a:rPr lang="en-US" b="1" dirty="0"/>
              <a:t>$SESSION['</a:t>
            </a:r>
            <a:r>
              <a:rPr lang="en-US" b="1" dirty="0" err="1"/>
              <a:t>userID</a:t>
            </a:r>
            <a:r>
              <a:rPr lang="en-US" b="1" dirty="0"/>
              <a:t>']. </a:t>
            </a:r>
            <a:r>
              <a:rPr lang="en-US" dirty="0"/>
              <a:t>It uses </a:t>
            </a:r>
            <a:r>
              <a:rPr lang="en-US" b="1" dirty="0" err="1"/>
              <a:t>mysqli</a:t>
            </a:r>
            <a:r>
              <a:rPr lang="en-US" b="1" dirty="0"/>
              <a:t>::prepare() </a:t>
            </a:r>
            <a:r>
              <a:rPr lang="en-US" dirty="0"/>
              <a:t>to securely retrieve user details and </a:t>
            </a:r>
            <a:r>
              <a:rPr lang="en-US" b="1" dirty="0" err="1"/>
              <a:t>htmlspecialchars</a:t>
            </a:r>
            <a:r>
              <a:rPr lang="en-US" b="1" dirty="0"/>
              <a:t>() </a:t>
            </a:r>
            <a:r>
              <a:rPr lang="en-US" dirty="0"/>
              <a:t>to prevent </a:t>
            </a:r>
            <a:r>
              <a:rPr lang="en-US" b="1" dirty="0"/>
              <a:t>XSS</a:t>
            </a:r>
            <a:r>
              <a:rPr lang="en-US" dirty="0"/>
              <a:t>. The navigation links for page provided course browsing, management, and logout options. </a:t>
            </a:r>
          </a:p>
        </p:txBody>
      </p:sp>
      <p:sp>
        <p:nvSpPr>
          <p:cNvPr id="4" name="Slide Number Placeholder 3">
            <a:extLst>
              <a:ext uri="{FF2B5EF4-FFF2-40B4-BE49-F238E27FC236}">
                <a16:creationId xmlns:a16="http://schemas.microsoft.com/office/drawing/2014/main" id="{3543E415-DC91-CE9F-F9F1-026886BFA491}"/>
              </a:ext>
            </a:extLst>
          </p:cNvPr>
          <p:cNvSpPr>
            <a:spLocks noGrp="1"/>
          </p:cNvSpPr>
          <p:nvPr>
            <p:ph type="sldNum" sz="quarter" idx="5"/>
          </p:nvPr>
        </p:nvSpPr>
        <p:spPr/>
        <p:txBody>
          <a:bodyPr/>
          <a:lstStyle/>
          <a:p>
            <a:fld id="{60959C74-FA80-4FA8-AB83-8CD685B258F0}" type="slidenum">
              <a:rPr lang="en-US" smtClean="0"/>
              <a:t>22</a:t>
            </a:fld>
            <a:endParaRPr lang="en-US"/>
          </a:p>
        </p:txBody>
      </p:sp>
    </p:spTree>
    <p:extLst>
      <p:ext uri="{BB962C8B-B14F-4D97-AF65-F5344CB8AC3E}">
        <p14:creationId xmlns:p14="http://schemas.microsoft.com/office/powerpoint/2010/main" val="22034014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E46EA4-B15C-0557-A9A4-AD0525EC119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57EFBDA-1C83-1DDC-AA8A-DAB2104500E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6140017-980B-018F-5A97-FB2C2F5AAC93}"/>
              </a:ext>
            </a:extLst>
          </p:cNvPr>
          <p:cNvSpPr>
            <a:spLocks noGrp="1"/>
          </p:cNvSpPr>
          <p:nvPr>
            <p:ph type="body" idx="1"/>
          </p:nvPr>
        </p:nvSpPr>
        <p:spPr/>
        <p:txBody>
          <a:bodyPr/>
          <a:lstStyle/>
          <a:p>
            <a:r>
              <a:rPr lang="en-US" sz="1200" b="0" i="0" kern="1200" dirty="0">
                <a:solidFill>
                  <a:schemeClr val="tx1"/>
                </a:solidFill>
                <a:effectLst/>
                <a:latin typeface="+mn-lt"/>
                <a:ea typeface="+mn-ea"/>
                <a:cs typeface="+mn-cs"/>
              </a:rPr>
              <a:t>This page displays available courses. The user can filter seasons (optional) using </a:t>
            </a:r>
            <a:r>
              <a:rPr lang="en-US" sz="1200" b="1" i="0" kern="1200" dirty="0">
                <a:solidFill>
                  <a:schemeClr val="tx1"/>
                </a:solidFill>
                <a:effectLst/>
                <a:latin typeface="+mn-lt"/>
                <a:ea typeface="+mn-ea"/>
                <a:cs typeface="+mn-cs"/>
              </a:rPr>
              <a:t>$GET </a:t>
            </a:r>
            <a:r>
              <a:rPr lang="en-US" sz="1200" b="0" i="0" kern="1200" dirty="0">
                <a:solidFill>
                  <a:schemeClr val="tx1"/>
                </a:solidFill>
                <a:effectLst/>
                <a:latin typeface="+mn-lt"/>
                <a:ea typeface="+mn-ea"/>
                <a:cs typeface="+mn-cs"/>
              </a:rPr>
              <a:t>and dynamic SQL.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This page checks for current enrollments via </a:t>
            </a:r>
            <a:r>
              <a:rPr lang="en-US" sz="1200" b="1" i="0" kern="1200" dirty="0" err="1">
                <a:solidFill>
                  <a:schemeClr val="tx1"/>
                </a:solidFill>
                <a:effectLst/>
                <a:latin typeface="+mn-lt"/>
                <a:ea typeface="+mn-ea"/>
                <a:cs typeface="+mn-cs"/>
              </a:rPr>
              <a:t>mysqli</a:t>
            </a:r>
            <a:r>
              <a:rPr lang="en-US" sz="1200" b="1" i="0" kern="1200" dirty="0">
                <a:solidFill>
                  <a:schemeClr val="tx1"/>
                </a:solidFill>
                <a:effectLst/>
                <a:latin typeface="+mn-lt"/>
                <a:ea typeface="+mn-ea"/>
                <a:cs typeface="+mn-cs"/>
              </a:rPr>
              <a:t>::prepare() </a:t>
            </a:r>
            <a:r>
              <a:rPr lang="en-US" sz="1200" b="0" i="0" kern="1200" dirty="0">
                <a:solidFill>
                  <a:schemeClr val="tx1"/>
                </a:solidFill>
                <a:effectLst/>
                <a:latin typeface="+mn-lt"/>
                <a:ea typeface="+mn-ea"/>
                <a:cs typeface="+mn-cs"/>
              </a:rPr>
              <a:t>and whether that capacity is still full, using a conditional to render either the enroll or waitlist button.</a:t>
            </a:r>
            <a:endParaRPr lang="en-US" dirty="0"/>
          </a:p>
        </p:txBody>
      </p:sp>
      <p:sp>
        <p:nvSpPr>
          <p:cNvPr id="4" name="Slide Number Placeholder 3">
            <a:extLst>
              <a:ext uri="{FF2B5EF4-FFF2-40B4-BE49-F238E27FC236}">
                <a16:creationId xmlns:a16="http://schemas.microsoft.com/office/drawing/2014/main" id="{4316423D-53EC-7088-C755-E20FC7D181BC}"/>
              </a:ext>
            </a:extLst>
          </p:cNvPr>
          <p:cNvSpPr>
            <a:spLocks noGrp="1"/>
          </p:cNvSpPr>
          <p:nvPr>
            <p:ph type="sldNum" sz="quarter" idx="5"/>
          </p:nvPr>
        </p:nvSpPr>
        <p:spPr/>
        <p:txBody>
          <a:bodyPr/>
          <a:lstStyle/>
          <a:p>
            <a:fld id="{60959C74-FA80-4FA8-AB83-8CD685B258F0}" type="slidenum">
              <a:rPr lang="en-US" smtClean="0"/>
              <a:t>23</a:t>
            </a:fld>
            <a:endParaRPr lang="en-US"/>
          </a:p>
        </p:txBody>
      </p:sp>
    </p:spTree>
    <p:extLst>
      <p:ext uri="{BB962C8B-B14F-4D97-AF65-F5344CB8AC3E}">
        <p14:creationId xmlns:p14="http://schemas.microsoft.com/office/powerpoint/2010/main" val="25509186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F78DC0-CA31-FE44-3FE5-FC0437FD282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16E219-1FCC-EBFE-C662-233CD89AFF7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EBD3934-EB0F-4E0E-376A-95C1181B582C}"/>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dashboard shows a user’s courses that they are enrolled in, and the courses they are placed on a waitlist for using JOIN queries and the COUNT() function for summary totals, all managed by using </a:t>
            </a:r>
            <a:r>
              <a:rPr lang="en-US" b="1" dirty="0"/>
              <a:t>$SESSION['</a:t>
            </a:r>
            <a:r>
              <a:rPr lang="en-US" b="1" dirty="0" err="1"/>
              <a:t>userID</a:t>
            </a:r>
            <a:r>
              <a:rPr lang="en-US" b="1" dirty="0"/>
              <a:t>'], </a:t>
            </a:r>
            <a:r>
              <a:rPr lang="en-US" dirty="0"/>
              <a:t>and each output is secured using </a:t>
            </a:r>
            <a:r>
              <a:rPr lang="en-US" b="1" dirty="0" err="1"/>
              <a:t>htmlspecialchars</a:t>
            </a:r>
            <a:r>
              <a:rPr lang="en-US" b="1" dirty="0"/>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Each course entry has logic that conditionally displays a "Disenroll" or "Leave Waitlist" button that will execute a DELETE statement to remove the use's record from the specified table. As a complete set of functions, the dashboard allows for real-time use of courses and user-enrollments.</a:t>
            </a:r>
          </a:p>
          <a:p>
            <a:endParaRPr lang="en-US" dirty="0"/>
          </a:p>
        </p:txBody>
      </p:sp>
      <p:sp>
        <p:nvSpPr>
          <p:cNvPr id="4" name="Slide Number Placeholder 3">
            <a:extLst>
              <a:ext uri="{FF2B5EF4-FFF2-40B4-BE49-F238E27FC236}">
                <a16:creationId xmlns:a16="http://schemas.microsoft.com/office/drawing/2014/main" id="{375AA858-2741-248E-DD42-0EAD80B3323E}"/>
              </a:ext>
            </a:extLst>
          </p:cNvPr>
          <p:cNvSpPr>
            <a:spLocks noGrp="1"/>
          </p:cNvSpPr>
          <p:nvPr>
            <p:ph type="sldNum" sz="quarter" idx="5"/>
          </p:nvPr>
        </p:nvSpPr>
        <p:spPr/>
        <p:txBody>
          <a:bodyPr/>
          <a:lstStyle/>
          <a:p>
            <a:fld id="{60959C74-FA80-4FA8-AB83-8CD685B258F0}" type="slidenum">
              <a:rPr lang="en-US" smtClean="0"/>
              <a:t>24</a:t>
            </a:fld>
            <a:endParaRPr lang="en-US"/>
          </a:p>
        </p:txBody>
      </p:sp>
    </p:spTree>
    <p:extLst>
      <p:ext uri="{BB962C8B-B14F-4D97-AF65-F5344CB8AC3E}">
        <p14:creationId xmlns:p14="http://schemas.microsoft.com/office/powerpoint/2010/main" val="32555325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CEA3D5-3C85-ED14-C908-B67D8D9AEB7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CD9D21F-D607-9E8F-B472-222507337CC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46B196D-107D-AAAF-1B36-980B08D6A03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BA63CE7-9472-51F4-D30F-80AACFECABD5}"/>
              </a:ext>
            </a:extLst>
          </p:cNvPr>
          <p:cNvSpPr>
            <a:spLocks noGrp="1"/>
          </p:cNvSpPr>
          <p:nvPr>
            <p:ph type="sldNum" sz="quarter" idx="5"/>
          </p:nvPr>
        </p:nvSpPr>
        <p:spPr/>
        <p:txBody>
          <a:bodyPr/>
          <a:lstStyle/>
          <a:p>
            <a:fld id="{60959C74-FA80-4FA8-AB83-8CD685B258F0}" type="slidenum">
              <a:rPr lang="en-US" smtClean="0"/>
              <a:t>25</a:t>
            </a:fld>
            <a:endParaRPr lang="en-US"/>
          </a:p>
        </p:txBody>
      </p:sp>
    </p:spTree>
    <p:extLst>
      <p:ext uri="{BB962C8B-B14F-4D97-AF65-F5344CB8AC3E}">
        <p14:creationId xmlns:p14="http://schemas.microsoft.com/office/powerpoint/2010/main" val="21480791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BB84DC-F376-CB8E-58A5-04D8916CA7A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90B7DAA-7721-7B8F-6D7C-49A95C90A04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ACF1A5C-DBC6-C6F5-01D9-FBB162F2ABA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28C9281-3CD0-2BF9-3D91-0FCB57FCEFE0}"/>
              </a:ext>
            </a:extLst>
          </p:cNvPr>
          <p:cNvSpPr>
            <a:spLocks noGrp="1"/>
          </p:cNvSpPr>
          <p:nvPr>
            <p:ph type="sldNum" sz="quarter" idx="5"/>
          </p:nvPr>
        </p:nvSpPr>
        <p:spPr/>
        <p:txBody>
          <a:bodyPr/>
          <a:lstStyle/>
          <a:p>
            <a:fld id="{60959C74-FA80-4FA8-AB83-8CD685B258F0}" type="slidenum">
              <a:rPr lang="en-US" smtClean="0"/>
              <a:t>26</a:t>
            </a:fld>
            <a:endParaRPr lang="en-US"/>
          </a:p>
        </p:txBody>
      </p:sp>
    </p:spTree>
    <p:extLst>
      <p:ext uri="{BB962C8B-B14F-4D97-AF65-F5344CB8AC3E}">
        <p14:creationId xmlns:p14="http://schemas.microsoft.com/office/powerpoint/2010/main" val="42549241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08955F-3BFD-0EC9-4408-F6A693D2B5F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497EDAC-258D-B239-EF0D-4C1F112BE44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29135B5-A0EF-AED4-B36A-FC3C0C1E1E7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85FE3D7-2612-4FDC-F23C-686422FA7A59}"/>
              </a:ext>
            </a:extLst>
          </p:cNvPr>
          <p:cNvSpPr>
            <a:spLocks noGrp="1"/>
          </p:cNvSpPr>
          <p:nvPr>
            <p:ph type="sldNum" sz="quarter" idx="5"/>
          </p:nvPr>
        </p:nvSpPr>
        <p:spPr/>
        <p:txBody>
          <a:bodyPr/>
          <a:lstStyle/>
          <a:p>
            <a:fld id="{60959C74-FA80-4FA8-AB83-8CD685B258F0}" type="slidenum">
              <a:rPr lang="en-US" smtClean="0"/>
              <a:t>4</a:t>
            </a:fld>
            <a:endParaRPr lang="en-US"/>
          </a:p>
        </p:txBody>
      </p:sp>
    </p:spTree>
    <p:extLst>
      <p:ext uri="{BB962C8B-B14F-4D97-AF65-F5344CB8AC3E}">
        <p14:creationId xmlns:p14="http://schemas.microsoft.com/office/powerpoint/2010/main" val="31540356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723B90-474E-3E4A-EC4B-F39837CADE9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C26C301-0505-08F8-48FB-2627430B178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F283B53-83AC-D146-9D6F-5DEA18D1BF9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7606FAC-12E2-7373-0D9C-382561E6A0B4}"/>
              </a:ext>
            </a:extLst>
          </p:cNvPr>
          <p:cNvSpPr>
            <a:spLocks noGrp="1"/>
          </p:cNvSpPr>
          <p:nvPr>
            <p:ph type="sldNum" sz="quarter" idx="5"/>
          </p:nvPr>
        </p:nvSpPr>
        <p:spPr/>
        <p:txBody>
          <a:bodyPr/>
          <a:lstStyle/>
          <a:p>
            <a:fld id="{60959C74-FA80-4FA8-AB83-8CD685B258F0}" type="slidenum">
              <a:rPr lang="en-US" smtClean="0"/>
              <a:t>5</a:t>
            </a:fld>
            <a:endParaRPr lang="en-US"/>
          </a:p>
        </p:txBody>
      </p:sp>
    </p:spTree>
    <p:extLst>
      <p:ext uri="{BB962C8B-B14F-4D97-AF65-F5344CB8AC3E}">
        <p14:creationId xmlns:p14="http://schemas.microsoft.com/office/powerpoint/2010/main" val="23433446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B7432B-EA76-9A52-9A2B-D6B5743906C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CC85B3C-9BDA-3255-BC24-CC44348B6F1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AB82942-7D4D-DD30-D3A1-062D0F90247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57E33F2-82B9-6CF2-AD00-5D5F43FB5291}"/>
              </a:ext>
            </a:extLst>
          </p:cNvPr>
          <p:cNvSpPr>
            <a:spLocks noGrp="1"/>
          </p:cNvSpPr>
          <p:nvPr>
            <p:ph type="sldNum" sz="quarter" idx="5"/>
          </p:nvPr>
        </p:nvSpPr>
        <p:spPr/>
        <p:txBody>
          <a:bodyPr/>
          <a:lstStyle/>
          <a:p>
            <a:fld id="{60959C74-FA80-4FA8-AB83-8CD685B258F0}" type="slidenum">
              <a:rPr lang="en-US" smtClean="0"/>
              <a:t>6</a:t>
            </a:fld>
            <a:endParaRPr lang="en-US"/>
          </a:p>
        </p:txBody>
      </p:sp>
    </p:spTree>
    <p:extLst>
      <p:ext uri="{BB962C8B-B14F-4D97-AF65-F5344CB8AC3E}">
        <p14:creationId xmlns:p14="http://schemas.microsoft.com/office/powerpoint/2010/main" val="5982426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4195E9-9E78-FEE6-B4DE-1571BEBC967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ED4302F-B409-D74B-0A0F-52E6F5895A6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CAA031C-7621-F7CE-FA24-97B152D78AB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9C5FE1F-8EB2-AE28-239C-6D82C103C9CC}"/>
              </a:ext>
            </a:extLst>
          </p:cNvPr>
          <p:cNvSpPr>
            <a:spLocks noGrp="1"/>
          </p:cNvSpPr>
          <p:nvPr>
            <p:ph type="sldNum" sz="quarter" idx="5"/>
          </p:nvPr>
        </p:nvSpPr>
        <p:spPr/>
        <p:txBody>
          <a:bodyPr/>
          <a:lstStyle/>
          <a:p>
            <a:fld id="{60959C74-FA80-4FA8-AB83-8CD685B258F0}" type="slidenum">
              <a:rPr lang="en-US" smtClean="0"/>
              <a:t>7</a:t>
            </a:fld>
            <a:endParaRPr lang="en-US"/>
          </a:p>
        </p:txBody>
      </p:sp>
    </p:spTree>
    <p:extLst>
      <p:ext uri="{BB962C8B-B14F-4D97-AF65-F5344CB8AC3E}">
        <p14:creationId xmlns:p14="http://schemas.microsoft.com/office/powerpoint/2010/main" val="9233272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131DB9-0CD4-741D-6CE5-4705060BAF8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40E5972-161F-9659-9D7E-A17DB1F20A0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B65A44B-3137-AA16-EAA1-46CA9FAF85A0}"/>
              </a:ext>
            </a:extLst>
          </p:cNvPr>
          <p:cNvSpPr>
            <a:spLocks noGrp="1"/>
          </p:cNvSpPr>
          <p:nvPr>
            <p:ph type="body" idx="1"/>
          </p:nvPr>
        </p:nvSpPr>
        <p:spPr/>
        <p:txBody>
          <a:bodyPr/>
          <a:lstStyle/>
          <a:p>
            <a:r>
              <a:rPr lang="en-US" b="1" dirty="0"/>
              <a:t>Overview</a:t>
            </a:r>
            <a:r>
              <a:rPr lang="en-US" dirty="0"/>
              <a:t>: </a:t>
            </a:r>
            <a:r>
              <a:rPr lang="en-US" sz="1200" b="0" i="0" kern="1200" dirty="0">
                <a:solidFill>
                  <a:schemeClr val="tx1"/>
                </a:solidFill>
                <a:effectLst/>
                <a:latin typeface="+mn-lt"/>
                <a:ea typeface="+mn-ea"/>
                <a:cs typeface="+mn-cs"/>
              </a:rPr>
              <a:t>Here we have a UML class diagram that represents the dominant objects and associations in a course enrollment system. I utilized object-oriented design principles to represent class responsibilities, attributes, and methods. Concepts to examine are encapsulation, modularity, and association.</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User &amp; Profile</a:t>
            </a:r>
            <a:r>
              <a:rPr lang="en-US" sz="1200" b="0" i="0" kern="1200" dirty="0">
                <a:solidFill>
                  <a:schemeClr val="tx1"/>
                </a:solidFill>
                <a:effectLst/>
                <a:latin typeface="+mn-lt"/>
                <a:ea typeface="+mn-ea"/>
                <a:cs typeface="+mn-cs"/>
              </a:rPr>
              <a:t>: The User class manages authentication and registration, while the Profile stores personal information. Their association is one-to-one, allowing for separation of concerns and for maintainability.</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Admin &amp; Course</a:t>
            </a:r>
            <a:r>
              <a:rPr lang="en-US" sz="1200" b="0" i="0" kern="1200" dirty="0">
                <a:solidFill>
                  <a:schemeClr val="tx1"/>
                </a:solidFill>
                <a:effectLst/>
                <a:latin typeface="+mn-lt"/>
                <a:ea typeface="+mn-ea"/>
                <a:cs typeface="+mn-cs"/>
              </a:rPr>
              <a:t>: Admin has a dependency relationship on Course. The Admin methods: </a:t>
            </a:r>
            <a:r>
              <a:rPr lang="en-US" sz="1200" b="0" i="0" kern="1200" dirty="0" err="1">
                <a:solidFill>
                  <a:schemeClr val="tx1"/>
                </a:solidFill>
                <a:effectLst/>
                <a:latin typeface="+mn-lt"/>
                <a:ea typeface="+mn-ea"/>
                <a:cs typeface="+mn-cs"/>
              </a:rPr>
              <a:t>addCourse</a:t>
            </a:r>
            <a:r>
              <a:rPr lang="en-US" sz="1200" b="0" i="0" kern="1200" dirty="0">
                <a:solidFill>
                  <a:schemeClr val="tx1"/>
                </a:solidFill>
                <a:effectLst/>
                <a:latin typeface="+mn-lt"/>
                <a:ea typeface="+mn-ea"/>
                <a:cs typeface="+mn-cs"/>
              </a:rPr>
              <a:t>() and </a:t>
            </a:r>
            <a:r>
              <a:rPr lang="en-US" sz="1200" b="0" i="0" kern="1200" dirty="0" err="1">
                <a:solidFill>
                  <a:schemeClr val="tx1"/>
                </a:solidFill>
                <a:effectLst/>
                <a:latin typeface="+mn-lt"/>
                <a:ea typeface="+mn-ea"/>
                <a:cs typeface="+mn-cs"/>
              </a:rPr>
              <a:t>removeCourse</a:t>
            </a:r>
            <a:r>
              <a:rPr lang="en-US" sz="1200" b="0" i="0" kern="1200" dirty="0">
                <a:solidFill>
                  <a:schemeClr val="tx1"/>
                </a:solidFill>
                <a:effectLst/>
                <a:latin typeface="+mn-lt"/>
                <a:ea typeface="+mn-ea"/>
                <a:cs typeface="+mn-cs"/>
              </a:rPr>
              <a:t>() are examples of role-based access control. The Course class encapsulates course data and allows for updates.</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Enrollment &amp; Waitlist</a:t>
            </a:r>
            <a:r>
              <a:rPr lang="en-US" sz="1200" b="0" i="0" kern="1200" dirty="0">
                <a:solidFill>
                  <a:schemeClr val="tx1"/>
                </a:solidFill>
                <a:effectLst/>
                <a:latin typeface="+mn-lt"/>
                <a:ea typeface="+mn-ea"/>
                <a:cs typeface="+mn-cs"/>
              </a:rPr>
              <a:t>: Enrollment is where User and Course associate. Enrollment tracks user course status, as well as timestamps using the enrollment methodology. The Waitlist class captures overflow event usage that includes the attributes </a:t>
            </a:r>
            <a:r>
              <a:rPr lang="en-US" sz="1200" b="0" i="0" kern="1200" dirty="0" err="1">
                <a:solidFill>
                  <a:schemeClr val="tx1"/>
                </a:solidFill>
                <a:effectLst/>
                <a:latin typeface="+mn-lt"/>
                <a:ea typeface="+mn-ea"/>
                <a:cs typeface="+mn-cs"/>
              </a:rPr>
              <a:t>waitlistDate</a:t>
            </a:r>
            <a:r>
              <a:rPr lang="en-US" sz="1200" b="0" i="0" kern="1200" dirty="0">
                <a:solidFill>
                  <a:schemeClr val="tx1"/>
                </a:solidFill>
                <a:effectLst/>
                <a:latin typeface="+mn-lt"/>
                <a:ea typeface="+mn-ea"/>
                <a:cs typeface="+mn-cs"/>
              </a:rPr>
              <a:t> and the methods for user notification.</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Relationships &amp; Design Logic</a:t>
            </a:r>
            <a:r>
              <a:rPr lang="en-US" sz="1200" b="0" i="0" kern="1200" dirty="0">
                <a:solidFill>
                  <a:schemeClr val="tx1"/>
                </a:solidFill>
                <a:effectLst/>
                <a:latin typeface="+mn-lt"/>
                <a:ea typeface="+mn-ea"/>
                <a:cs typeface="+mn-cs"/>
              </a:rPr>
              <a:t>: The associations and dependencies show the flow in the system. Each class was designed with single responsibility in mind as the basis of cohesion within the classes. Each of the classes has been designed to be scalable and not limit the possibility of future system integration</a:t>
            </a:r>
            <a:endParaRPr lang="en-US" dirty="0"/>
          </a:p>
        </p:txBody>
      </p:sp>
      <p:sp>
        <p:nvSpPr>
          <p:cNvPr id="4" name="Slide Number Placeholder 3">
            <a:extLst>
              <a:ext uri="{FF2B5EF4-FFF2-40B4-BE49-F238E27FC236}">
                <a16:creationId xmlns:a16="http://schemas.microsoft.com/office/drawing/2014/main" id="{1518B5D3-975D-2F87-8F60-FDD825135856}"/>
              </a:ext>
            </a:extLst>
          </p:cNvPr>
          <p:cNvSpPr>
            <a:spLocks noGrp="1"/>
          </p:cNvSpPr>
          <p:nvPr>
            <p:ph type="sldNum" sz="quarter" idx="5"/>
          </p:nvPr>
        </p:nvSpPr>
        <p:spPr/>
        <p:txBody>
          <a:bodyPr/>
          <a:lstStyle/>
          <a:p>
            <a:fld id="{60959C74-FA80-4FA8-AB83-8CD685B258F0}" type="slidenum">
              <a:rPr lang="en-US" smtClean="0"/>
              <a:t>8</a:t>
            </a:fld>
            <a:endParaRPr lang="en-US"/>
          </a:p>
        </p:txBody>
      </p:sp>
    </p:spTree>
    <p:extLst>
      <p:ext uri="{BB962C8B-B14F-4D97-AF65-F5344CB8AC3E}">
        <p14:creationId xmlns:p14="http://schemas.microsoft.com/office/powerpoint/2010/main" val="25613560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7AC9E6-1843-344F-EBEC-A11E115589F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2D7518F-95BD-223A-5356-51F70CBE40B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5EE8641-8AE7-4E55-31F0-8AE0336BB3A3}"/>
              </a:ext>
            </a:extLst>
          </p:cNvPr>
          <p:cNvSpPr>
            <a:spLocks noGrp="1"/>
          </p:cNvSpPr>
          <p:nvPr>
            <p:ph type="body" idx="1"/>
          </p:nvPr>
        </p:nvSpPr>
        <p:spPr/>
        <p:txBody>
          <a:bodyPr/>
          <a:lstStyle/>
          <a:p>
            <a:r>
              <a:rPr lang="en-US" b="1" dirty="0"/>
              <a:t>Student actor</a:t>
            </a:r>
            <a:r>
              <a:rPr lang="en-US" dirty="0"/>
              <a:t>: Will engage in six core functions: Register, Login, Browse Courses, Enroll, Waitlist, and Cancel Enrollment. These use cases indicate what a normal user would do and allow us to confirm the system supports for full enrollment cycle. Each use case reflects a single interaction and follows the notion of functional decomposition.</a:t>
            </a:r>
          </a:p>
          <a:p>
            <a:endParaRPr lang="en-US" dirty="0"/>
          </a:p>
          <a:p>
            <a:r>
              <a:rPr lang="en-US" sz="1200" b="1" i="0" kern="1200" dirty="0">
                <a:solidFill>
                  <a:schemeClr val="tx1"/>
                </a:solidFill>
                <a:effectLst/>
                <a:latin typeface="+mn-lt"/>
                <a:ea typeface="+mn-ea"/>
                <a:cs typeface="+mn-cs"/>
              </a:rPr>
              <a:t>Admin</a:t>
            </a:r>
            <a:r>
              <a:rPr lang="en-US" sz="1200" b="0" i="0" kern="1200" dirty="0">
                <a:solidFill>
                  <a:schemeClr val="tx1"/>
                </a:solidFill>
                <a:effectLst/>
                <a:latin typeface="+mn-lt"/>
                <a:ea typeface="+mn-ea"/>
                <a:cs typeface="+mn-cs"/>
              </a:rPr>
              <a:t>: The Admin actor will interact with Login and Manage Courses. Though limited in functional acts, it is certainly a high-impact access. This demonstrates role-based control. The Admin is responsible for keeping course offerings and the information in the system fresh in accordance with the academic terms.</a:t>
            </a:r>
            <a:endParaRPr lang="en-US" dirty="0"/>
          </a:p>
        </p:txBody>
      </p:sp>
      <p:sp>
        <p:nvSpPr>
          <p:cNvPr id="4" name="Slide Number Placeholder 3">
            <a:extLst>
              <a:ext uri="{FF2B5EF4-FFF2-40B4-BE49-F238E27FC236}">
                <a16:creationId xmlns:a16="http://schemas.microsoft.com/office/drawing/2014/main" id="{37B73D7F-8E5B-E75F-4653-7DA504BF270F}"/>
              </a:ext>
            </a:extLst>
          </p:cNvPr>
          <p:cNvSpPr>
            <a:spLocks noGrp="1"/>
          </p:cNvSpPr>
          <p:nvPr>
            <p:ph type="sldNum" sz="quarter" idx="5"/>
          </p:nvPr>
        </p:nvSpPr>
        <p:spPr/>
        <p:txBody>
          <a:bodyPr/>
          <a:lstStyle/>
          <a:p>
            <a:fld id="{60959C74-FA80-4FA8-AB83-8CD685B258F0}" type="slidenum">
              <a:rPr lang="en-US" smtClean="0"/>
              <a:t>9</a:t>
            </a:fld>
            <a:endParaRPr lang="en-US"/>
          </a:p>
        </p:txBody>
      </p:sp>
    </p:spTree>
    <p:extLst>
      <p:ext uri="{BB962C8B-B14F-4D97-AF65-F5344CB8AC3E}">
        <p14:creationId xmlns:p14="http://schemas.microsoft.com/office/powerpoint/2010/main" val="6043330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89E311-E09A-2CD8-9C0E-C1AAA076418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1453301-7C22-42B2-5134-1DB017C962A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35DD837-70AF-14CD-A243-1B3AEE3309BF}"/>
              </a:ext>
            </a:extLst>
          </p:cNvPr>
          <p:cNvSpPr>
            <a:spLocks noGrp="1"/>
          </p:cNvSpPr>
          <p:nvPr>
            <p:ph type="body" idx="1"/>
          </p:nvPr>
        </p:nvSpPr>
        <p:spPr/>
        <p:txBody>
          <a:bodyPr/>
          <a:lstStyle/>
          <a:p>
            <a:r>
              <a:rPr lang="en-US" sz="1200" b="1" i="0" kern="1200" dirty="0">
                <a:solidFill>
                  <a:schemeClr val="tx1"/>
                </a:solidFill>
                <a:effectLst/>
                <a:latin typeface="+mn-lt"/>
                <a:ea typeface="+mn-ea"/>
                <a:cs typeface="+mn-cs"/>
              </a:rPr>
              <a:t>User Account Flow:</a:t>
            </a:r>
          </a:p>
          <a:p>
            <a:r>
              <a:rPr lang="en-US" sz="1200" b="0" i="0" kern="1200" dirty="0">
                <a:solidFill>
                  <a:schemeClr val="tx1"/>
                </a:solidFill>
                <a:effectLst/>
                <a:latin typeface="+mn-lt"/>
                <a:ea typeface="+mn-ea"/>
                <a:cs typeface="+mn-cs"/>
              </a:rPr>
              <a:t>When we begin to look at User Account flow, we begin with the unregistered state. After the user initiates their registration, they will move into an 'Active' state and we are recording their activity. Eventually, we will exit the user's account, the user is then in the 'Logged Out' state. Taking these sequences into consideration is important as it represents basic session management, along with understanding the user lifecycle.</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Course Management Flow:</a:t>
            </a:r>
          </a:p>
          <a:p>
            <a:r>
              <a:rPr lang="en-US" sz="1200" b="0" i="0" kern="1200" dirty="0">
                <a:solidFill>
                  <a:schemeClr val="tx1"/>
                </a:solidFill>
                <a:effectLst/>
                <a:latin typeface="+mn-lt"/>
                <a:ea typeface="+mn-ea"/>
                <a:cs typeface="+mn-cs"/>
              </a:rPr>
              <a:t>The Course Management flow starts with enrollment. After the user moves into an 'In Progress' state, there is a checkpoint - has the course ended? Based upon this outcome, you will exit the other two states of 'Completed' or 'Dropped.' This models conditional logic and outcome based transitions.</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Waitlist Flow: </a:t>
            </a:r>
          </a:p>
          <a:p>
            <a:r>
              <a:rPr lang="en-US" sz="1200" b="0" i="0" kern="1200" dirty="0">
                <a:solidFill>
                  <a:schemeClr val="tx1"/>
                </a:solidFill>
                <a:effectLst/>
                <a:latin typeface="+mn-lt"/>
                <a:ea typeface="+mn-ea"/>
                <a:cs typeface="+mn-cs"/>
              </a:rPr>
              <a:t>When the course is full, the user is brought into this waitlist flow - they are given notification and can either join the waitlist or not. Following this, they can be either removed from the waitlist or enrolled if a spot opens up. This section allows us to show event based transitions and system responsiveness.</a:t>
            </a:r>
            <a:endParaRPr lang="en-US" b="1" dirty="0"/>
          </a:p>
        </p:txBody>
      </p:sp>
      <p:sp>
        <p:nvSpPr>
          <p:cNvPr id="4" name="Slide Number Placeholder 3">
            <a:extLst>
              <a:ext uri="{FF2B5EF4-FFF2-40B4-BE49-F238E27FC236}">
                <a16:creationId xmlns:a16="http://schemas.microsoft.com/office/drawing/2014/main" id="{C6AE30F4-4E8B-7860-5103-A625D75D386A}"/>
              </a:ext>
            </a:extLst>
          </p:cNvPr>
          <p:cNvSpPr>
            <a:spLocks noGrp="1"/>
          </p:cNvSpPr>
          <p:nvPr>
            <p:ph type="sldNum" sz="quarter" idx="5"/>
          </p:nvPr>
        </p:nvSpPr>
        <p:spPr/>
        <p:txBody>
          <a:bodyPr/>
          <a:lstStyle/>
          <a:p>
            <a:fld id="{60959C74-FA80-4FA8-AB83-8CD685B258F0}" type="slidenum">
              <a:rPr lang="en-US" smtClean="0"/>
              <a:t>10</a:t>
            </a:fld>
            <a:endParaRPr lang="en-US"/>
          </a:p>
        </p:txBody>
      </p:sp>
    </p:spTree>
    <p:extLst>
      <p:ext uri="{BB962C8B-B14F-4D97-AF65-F5344CB8AC3E}">
        <p14:creationId xmlns:p14="http://schemas.microsoft.com/office/powerpoint/2010/main" val="38887646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5B51B-0C75-D924-5EBB-04F2468AEC5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5AF95A3-C457-169A-0228-5BABD4BE043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379320A-773B-547D-9E15-E66B828D9FD9}"/>
              </a:ext>
            </a:extLst>
          </p:cNvPr>
          <p:cNvSpPr>
            <a:spLocks noGrp="1"/>
          </p:cNvSpPr>
          <p:nvPr>
            <p:ph type="dt" sz="half" idx="10"/>
          </p:nvPr>
        </p:nvSpPr>
        <p:spPr/>
        <p:txBody>
          <a:bodyPr/>
          <a:lstStyle/>
          <a:p>
            <a:fld id="{6251428D-9479-4234-A15F-A112099236B9}" type="datetimeFigureOut">
              <a:rPr lang="en-US" smtClean="0"/>
              <a:t>9/3/2025</a:t>
            </a:fld>
            <a:endParaRPr lang="en-US"/>
          </a:p>
        </p:txBody>
      </p:sp>
      <p:sp>
        <p:nvSpPr>
          <p:cNvPr id="5" name="Footer Placeholder 4">
            <a:extLst>
              <a:ext uri="{FF2B5EF4-FFF2-40B4-BE49-F238E27FC236}">
                <a16:creationId xmlns:a16="http://schemas.microsoft.com/office/drawing/2014/main" id="{85FD46F5-7D4A-E87C-6EC0-A1759DFCFB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CAF6C1-35BB-25BA-0B7B-F9DF4C12A40A}"/>
              </a:ext>
            </a:extLst>
          </p:cNvPr>
          <p:cNvSpPr>
            <a:spLocks noGrp="1"/>
          </p:cNvSpPr>
          <p:nvPr>
            <p:ph type="sldNum" sz="quarter" idx="12"/>
          </p:nvPr>
        </p:nvSpPr>
        <p:spPr/>
        <p:txBody>
          <a:bodyPr/>
          <a:lstStyle/>
          <a:p>
            <a:fld id="{E342D8B1-2EEA-4276-A75C-F463BF31087B}" type="slidenum">
              <a:rPr lang="en-US" smtClean="0"/>
              <a:t>‹#›</a:t>
            </a:fld>
            <a:endParaRPr lang="en-US"/>
          </a:p>
        </p:txBody>
      </p:sp>
    </p:spTree>
    <p:extLst>
      <p:ext uri="{BB962C8B-B14F-4D97-AF65-F5344CB8AC3E}">
        <p14:creationId xmlns:p14="http://schemas.microsoft.com/office/powerpoint/2010/main" val="13400344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47A90-26B9-988D-C3E8-9DEE196310B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DEA8D92-5719-7D58-B8BE-F8C2D5D41A4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B9D1CC-85AB-958F-1BA8-F1D323A43CCC}"/>
              </a:ext>
            </a:extLst>
          </p:cNvPr>
          <p:cNvSpPr>
            <a:spLocks noGrp="1"/>
          </p:cNvSpPr>
          <p:nvPr>
            <p:ph type="dt" sz="half" idx="10"/>
          </p:nvPr>
        </p:nvSpPr>
        <p:spPr/>
        <p:txBody>
          <a:bodyPr/>
          <a:lstStyle/>
          <a:p>
            <a:fld id="{6251428D-9479-4234-A15F-A112099236B9}" type="datetimeFigureOut">
              <a:rPr lang="en-US" smtClean="0"/>
              <a:t>9/3/2025</a:t>
            </a:fld>
            <a:endParaRPr lang="en-US"/>
          </a:p>
        </p:txBody>
      </p:sp>
      <p:sp>
        <p:nvSpPr>
          <p:cNvPr id="5" name="Footer Placeholder 4">
            <a:extLst>
              <a:ext uri="{FF2B5EF4-FFF2-40B4-BE49-F238E27FC236}">
                <a16:creationId xmlns:a16="http://schemas.microsoft.com/office/drawing/2014/main" id="{8A02EC3A-AB67-7C85-9829-E636EC4BCB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622AB1-AD56-C0D0-33DE-98E7F6A1CE1E}"/>
              </a:ext>
            </a:extLst>
          </p:cNvPr>
          <p:cNvSpPr>
            <a:spLocks noGrp="1"/>
          </p:cNvSpPr>
          <p:nvPr>
            <p:ph type="sldNum" sz="quarter" idx="12"/>
          </p:nvPr>
        </p:nvSpPr>
        <p:spPr/>
        <p:txBody>
          <a:bodyPr/>
          <a:lstStyle/>
          <a:p>
            <a:fld id="{E342D8B1-2EEA-4276-A75C-F463BF31087B}" type="slidenum">
              <a:rPr lang="en-US" smtClean="0"/>
              <a:t>‹#›</a:t>
            </a:fld>
            <a:endParaRPr lang="en-US"/>
          </a:p>
        </p:txBody>
      </p:sp>
    </p:spTree>
    <p:extLst>
      <p:ext uri="{BB962C8B-B14F-4D97-AF65-F5344CB8AC3E}">
        <p14:creationId xmlns:p14="http://schemas.microsoft.com/office/powerpoint/2010/main" val="768744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21CB8D0-2E64-C6FA-3186-88A3EE63DA3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03FE991-DEC1-DE7F-5D96-A91F122699A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D06347-B641-98BF-50F2-2AF26B282C38}"/>
              </a:ext>
            </a:extLst>
          </p:cNvPr>
          <p:cNvSpPr>
            <a:spLocks noGrp="1"/>
          </p:cNvSpPr>
          <p:nvPr>
            <p:ph type="dt" sz="half" idx="10"/>
          </p:nvPr>
        </p:nvSpPr>
        <p:spPr/>
        <p:txBody>
          <a:bodyPr/>
          <a:lstStyle/>
          <a:p>
            <a:fld id="{6251428D-9479-4234-A15F-A112099236B9}" type="datetimeFigureOut">
              <a:rPr lang="en-US" smtClean="0"/>
              <a:t>9/3/2025</a:t>
            </a:fld>
            <a:endParaRPr lang="en-US"/>
          </a:p>
        </p:txBody>
      </p:sp>
      <p:sp>
        <p:nvSpPr>
          <p:cNvPr id="5" name="Footer Placeholder 4">
            <a:extLst>
              <a:ext uri="{FF2B5EF4-FFF2-40B4-BE49-F238E27FC236}">
                <a16:creationId xmlns:a16="http://schemas.microsoft.com/office/drawing/2014/main" id="{53E5AF26-0C6D-432D-C117-6CC9E5BF08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A00C17-7538-ADA4-B148-250375D03793}"/>
              </a:ext>
            </a:extLst>
          </p:cNvPr>
          <p:cNvSpPr>
            <a:spLocks noGrp="1"/>
          </p:cNvSpPr>
          <p:nvPr>
            <p:ph type="sldNum" sz="quarter" idx="12"/>
          </p:nvPr>
        </p:nvSpPr>
        <p:spPr/>
        <p:txBody>
          <a:bodyPr/>
          <a:lstStyle/>
          <a:p>
            <a:fld id="{E342D8B1-2EEA-4276-A75C-F463BF31087B}" type="slidenum">
              <a:rPr lang="en-US" smtClean="0"/>
              <a:t>‹#›</a:t>
            </a:fld>
            <a:endParaRPr lang="en-US"/>
          </a:p>
        </p:txBody>
      </p:sp>
    </p:spTree>
    <p:extLst>
      <p:ext uri="{BB962C8B-B14F-4D97-AF65-F5344CB8AC3E}">
        <p14:creationId xmlns:p14="http://schemas.microsoft.com/office/powerpoint/2010/main" val="38396774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FD0EA-EEA3-D42D-4B89-F9335E7E8E4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16C36F4-36EF-0FBE-F0CB-584C942598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06344F-F060-62FB-E245-F4056872D79E}"/>
              </a:ext>
            </a:extLst>
          </p:cNvPr>
          <p:cNvSpPr>
            <a:spLocks noGrp="1"/>
          </p:cNvSpPr>
          <p:nvPr>
            <p:ph type="dt" sz="half" idx="10"/>
          </p:nvPr>
        </p:nvSpPr>
        <p:spPr/>
        <p:txBody>
          <a:bodyPr/>
          <a:lstStyle/>
          <a:p>
            <a:fld id="{6251428D-9479-4234-A15F-A112099236B9}" type="datetimeFigureOut">
              <a:rPr lang="en-US" smtClean="0"/>
              <a:t>9/3/2025</a:t>
            </a:fld>
            <a:endParaRPr lang="en-US"/>
          </a:p>
        </p:txBody>
      </p:sp>
      <p:sp>
        <p:nvSpPr>
          <p:cNvPr id="5" name="Footer Placeholder 4">
            <a:extLst>
              <a:ext uri="{FF2B5EF4-FFF2-40B4-BE49-F238E27FC236}">
                <a16:creationId xmlns:a16="http://schemas.microsoft.com/office/drawing/2014/main" id="{AC7ADD17-4E25-3D94-675F-88093B02F7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6A3D9C-EA45-A924-396E-3E6BF21323C6}"/>
              </a:ext>
            </a:extLst>
          </p:cNvPr>
          <p:cNvSpPr>
            <a:spLocks noGrp="1"/>
          </p:cNvSpPr>
          <p:nvPr>
            <p:ph type="sldNum" sz="quarter" idx="12"/>
          </p:nvPr>
        </p:nvSpPr>
        <p:spPr/>
        <p:txBody>
          <a:bodyPr/>
          <a:lstStyle/>
          <a:p>
            <a:fld id="{E342D8B1-2EEA-4276-A75C-F463BF31087B}" type="slidenum">
              <a:rPr lang="en-US" smtClean="0"/>
              <a:t>‹#›</a:t>
            </a:fld>
            <a:endParaRPr lang="en-US"/>
          </a:p>
        </p:txBody>
      </p:sp>
    </p:spTree>
    <p:extLst>
      <p:ext uri="{BB962C8B-B14F-4D97-AF65-F5344CB8AC3E}">
        <p14:creationId xmlns:p14="http://schemas.microsoft.com/office/powerpoint/2010/main" val="37197353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290FE-A73A-C137-841F-91D678E2B7B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8F352F6-A764-E26C-2216-9EF899DFB3F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45C81B6-FE77-6476-86EB-B070405E8BB7}"/>
              </a:ext>
            </a:extLst>
          </p:cNvPr>
          <p:cNvSpPr>
            <a:spLocks noGrp="1"/>
          </p:cNvSpPr>
          <p:nvPr>
            <p:ph type="dt" sz="half" idx="10"/>
          </p:nvPr>
        </p:nvSpPr>
        <p:spPr/>
        <p:txBody>
          <a:bodyPr/>
          <a:lstStyle/>
          <a:p>
            <a:fld id="{6251428D-9479-4234-A15F-A112099236B9}" type="datetimeFigureOut">
              <a:rPr lang="en-US" smtClean="0"/>
              <a:t>9/3/2025</a:t>
            </a:fld>
            <a:endParaRPr lang="en-US"/>
          </a:p>
        </p:txBody>
      </p:sp>
      <p:sp>
        <p:nvSpPr>
          <p:cNvPr id="5" name="Footer Placeholder 4">
            <a:extLst>
              <a:ext uri="{FF2B5EF4-FFF2-40B4-BE49-F238E27FC236}">
                <a16:creationId xmlns:a16="http://schemas.microsoft.com/office/drawing/2014/main" id="{673361E0-DE2F-31A6-BA55-248AA97DFB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34C54D-2BD6-8A22-CDB4-96F80163FBA1}"/>
              </a:ext>
            </a:extLst>
          </p:cNvPr>
          <p:cNvSpPr>
            <a:spLocks noGrp="1"/>
          </p:cNvSpPr>
          <p:nvPr>
            <p:ph type="sldNum" sz="quarter" idx="12"/>
          </p:nvPr>
        </p:nvSpPr>
        <p:spPr/>
        <p:txBody>
          <a:bodyPr/>
          <a:lstStyle/>
          <a:p>
            <a:fld id="{E342D8B1-2EEA-4276-A75C-F463BF31087B}" type="slidenum">
              <a:rPr lang="en-US" smtClean="0"/>
              <a:t>‹#›</a:t>
            </a:fld>
            <a:endParaRPr lang="en-US"/>
          </a:p>
        </p:txBody>
      </p:sp>
    </p:spTree>
    <p:extLst>
      <p:ext uri="{BB962C8B-B14F-4D97-AF65-F5344CB8AC3E}">
        <p14:creationId xmlns:p14="http://schemas.microsoft.com/office/powerpoint/2010/main" val="32918025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06902-8242-6AAC-45A3-69FB9CC5BF1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B8A2E27-10A5-D961-405D-4C852C125A2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60F2848-0BE1-C102-8AB0-A203C5C95D8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9F69B50-C2F1-2D93-99C1-515CADE46B2D}"/>
              </a:ext>
            </a:extLst>
          </p:cNvPr>
          <p:cNvSpPr>
            <a:spLocks noGrp="1"/>
          </p:cNvSpPr>
          <p:nvPr>
            <p:ph type="dt" sz="half" idx="10"/>
          </p:nvPr>
        </p:nvSpPr>
        <p:spPr/>
        <p:txBody>
          <a:bodyPr/>
          <a:lstStyle/>
          <a:p>
            <a:fld id="{6251428D-9479-4234-A15F-A112099236B9}" type="datetimeFigureOut">
              <a:rPr lang="en-US" smtClean="0"/>
              <a:t>9/3/2025</a:t>
            </a:fld>
            <a:endParaRPr lang="en-US"/>
          </a:p>
        </p:txBody>
      </p:sp>
      <p:sp>
        <p:nvSpPr>
          <p:cNvPr id="6" name="Footer Placeholder 5">
            <a:extLst>
              <a:ext uri="{FF2B5EF4-FFF2-40B4-BE49-F238E27FC236}">
                <a16:creationId xmlns:a16="http://schemas.microsoft.com/office/drawing/2014/main" id="{38B86382-34F5-2F1A-C7B5-64EB0DA50B2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AD215C-CB52-CC77-4E70-4AA0647EDFD5}"/>
              </a:ext>
            </a:extLst>
          </p:cNvPr>
          <p:cNvSpPr>
            <a:spLocks noGrp="1"/>
          </p:cNvSpPr>
          <p:nvPr>
            <p:ph type="sldNum" sz="quarter" idx="12"/>
          </p:nvPr>
        </p:nvSpPr>
        <p:spPr/>
        <p:txBody>
          <a:bodyPr/>
          <a:lstStyle/>
          <a:p>
            <a:fld id="{E342D8B1-2EEA-4276-A75C-F463BF31087B}" type="slidenum">
              <a:rPr lang="en-US" smtClean="0"/>
              <a:t>‹#›</a:t>
            </a:fld>
            <a:endParaRPr lang="en-US"/>
          </a:p>
        </p:txBody>
      </p:sp>
    </p:spTree>
    <p:extLst>
      <p:ext uri="{BB962C8B-B14F-4D97-AF65-F5344CB8AC3E}">
        <p14:creationId xmlns:p14="http://schemas.microsoft.com/office/powerpoint/2010/main" val="32853144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940D8-C5BE-51CF-E4CA-040DFC502D9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7185318-576A-F493-FCD2-080A49E8338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907650E-79CE-5EAE-E8DA-8AF9C50642D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A1ABE91-627C-34A4-B714-8C7DFDC764F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1046FB6-5B5F-284C-D19C-0DF3C9B0AC3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0BFA64C-C150-315B-386D-1DB3B63FBB4C}"/>
              </a:ext>
            </a:extLst>
          </p:cNvPr>
          <p:cNvSpPr>
            <a:spLocks noGrp="1"/>
          </p:cNvSpPr>
          <p:nvPr>
            <p:ph type="dt" sz="half" idx="10"/>
          </p:nvPr>
        </p:nvSpPr>
        <p:spPr/>
        <p:txBody>
          <a:bodyPr/>
          <a:lstStyle/>
          <a:p>
            <a:fld id="{6251428D-9479-4234-A15F-A112099236B9}" type="datetimeFigureOut">
              <a:rPr lang="en-US" smtClean="0"/>
              <a:t>9/3/2025</a:t>
            </a:fld>
            <a:endParaRPr lang="en-US"/>
          </a:p>
        </p:txBody>
      </p:sp>
      <p:sp>
        <p:nvSpPr>
          <p:cNvPr id="8" name="Footer Placeholder 7">
            <a:extLst>
              <a:ext uri="{FF2B5EF4-FFF2-40B4-BE49-F238E27FC236}">
                <a16:creationId xmlns:a16="http://schemas.microsoft.com/office/drawing/2014/main" id="{4F3A84D6-AE26-0E4D-D80D-63ACBE15EF9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8D8067F-3979-D551-24A6-D99006439C11}"/>
              </a:ext>
            </a:extLst>
          </p:cNvPr>
          <p:cNvSpPr>
            <a:spLocks noGrp="1"/>
          </p:cNvSpPr>
          <p:nvPr>
            <p:ph type="sldNum" sz="quarter" idx="12"/>
          </p:nvPr>
        </p:nvSpPr>
        <p:spPr/>
        <p:txBody>
          <a:bodyPr/>
          <a:lstStyle/>
          <a:p>
            <a:fld id="{E342D8B1-2EEA-4276-A75C-F463BF31087B}" type="slidenum">
              <a:rPr lang="en-US" smtClean="0"/>
              <a:t>‹#›</a:t>
            </a:fld>
            <a:endParaRPr lang="en-US"/>
          </a:p>
        </p:txBody>
      </p:sp>
    </p:spTree>
    <p:extLst>
      <p:ext uri="{BB962C8B-B14F-4D97-AF65-F5344CB8AC3E}">
        <p14:creationId xmlns:p14="http://schemas.microsoft.com/office/powerpoint/2010/main" val="18140910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B2D91-ED43-F3CF-66EA-6BAD88F75CE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21A7F64-5AA5-84CC-AD63-2C22D8ABCBE7}"/>
              </a:ext>
            </a:extLst>
          </p:cNvPr>
          <p:cNvSpPr>
            <a:spLocks noGrp="1"/>
          </p:cNvSpPr>
          <p:nvPr>
            <p:ph type="dt" sz="half" idx="10"/>
          </p:nvPr>
        </p:nvSpPr>
        <p:spPr/>
        <p:txBody>
          <a:bodyPr/>
          <a:lstStyle/>
          <a:p>
            <a:fld id="{6251428D-9479-4234-A15F-A112099236B9}" type="datetimeFigureOut">
              <a:rPr lang="en-US" smtClean="0"/>
              <a:t>9/3/2025</a:t>
            </a:fld>
            <a:endParaRPr lang="en-US"/>
          </a:p>
        </p:txBody>
      </p:sp>
      <p:sp>
        <p:nvSpPr>
          <p:cNvPr id="4" name="Footer Placeholder 3">
            <a:extLst>
              <a:ext uri="{FF2B5EF4-FFF2-40B4-BE49-F238E27FC236}">
                <a16:creationId xmlns:a16="http://schemas.microsoft.com/office/drawing/2014/main" id="{D36C9B3D-38E9-E73A-BE5E-F7FB5927DD8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57B0736-ACC9-962A-A9C2-786185E9850A}"/>
              </a:ext>
            </a:extLst>
          </p:cNvPr>
          <p:cNvSpPr>
            <a:spLocks noGrp="1"/>
          </p:cNvSpPr>
          <p:nvPr>
            <p:ph type="sldNum" sz="quarter" idx="12"/>
          </p:nvPr>
        </p:nvSpPr>
        <p:spPr/>
        <p:txBody>
          <a:bodyPr/>
          <a:lstStyle/>
          <a:p>
            <a:fld id="{E342D8B1-2EEA-4276-A75C-F463BF31087B}" type="slidenum">
              <a:rPr lang="en-US" smtClean="0"/>
              <a:t>‹#›</a:t>
            </a:fld>
            <a:endParaRPr lang="en-US"/>
          </a:p>
        </p:txBody>
      </p:sp>
    </p:spTree>
    <p:extLst>
      <p:ext uri="{BB962C8B-B14F-4D97-AF65-F5344CB8AC3E}">
        <p14:creationId xmlns:p14="http://schemas.microsoft.com/office/powerpoint/2010/main" val="33691206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AEAB3E8-F003-B5F4-E75C-D0332CC47E40}"/>
              </a:ext>
            </a:extLst>
          </p:cNvPr>
          <p:cNvSpPr>
            <a:spLocks noGrp="1"/>
          </p:cNvSpPr>
          <p:nvPr>
            <p:ph type="dt" sz="half" idx="10"/>
          </p:nvPr>
        </p:nvSpPr>
        <p:spPr/>
        <p:txBody>
          <a:bodyPr/>
          <a:lstStyle/>
          <a:p>
            <a:fld id="{6251428D-9479-4234-A15F-A112099236B9}" type="datetimeFigureOut">
              <a:rPr lang="en-US" smtClean="0"/>
              <a:t>9/3/2025</a:t>
            </a:fld>
            <a:endParaRPr lang="en-US"/>
          </a:p>
        </p:txBody>
      </p:sp>
      <p:sp>
        <p:nvSpPr>
          <p:cNvPr id="3" name="Footer Placeholder 2">
            <a:extLst>
              <a:ext uri="{FF2B5EF4-FFF2-40B4-BE49-F238E27FC236}">
                <a16:creationId xmlns:a16="http://schemas.microsoft.com/office/drawing/2014/main" id="{E9D41890-8742-CA95-31EB-DCAE45988A8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01E5316-ED92-8D3F-2416-3010F6058AD5}"/>
              </a:ext>
            </a:extLst>
          </p:cNvPr>
          <p:cNvSpPr>
            <a:spLocks noGrp="1"/>
          </p:cNvSpPr>
          <p:nvPr>
            <p:ph type="sldNum" sz="quarter" idx="12"/>
          </p:nvPr>
        </p:nvSpPr>
        <p:spPr/>
        <p:txBody>
          <a:bodyPr/>
          <a:lstStyle/>
          <a:p>
            <a:fld id="{E342D8B1-2EEA-4276-A75C-F463BF31087B}" type="slidenum">
              <a:rPr lang="en-US" smtClean="0"/>
              <a:t>‹#›</a:t>
            </a:fld>
            <a:endParaRPr lang="en-US"/>
          </a:p>
        </p:txBody>
      </p:sp>
    </p:spTree>
    <p:extLst>
      <p:ext uri="{BB962C8B-B14F-4D97-AF65-F5344CB8AC3E}">
        <p14:creationId xmlns:p14="http://schemas.microsoft.com/office/powerpoint/2010/main" val="14887146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1065C-E9D8-A725-CE2F-321EF3589C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8E20C38-F365-F28D-38DA-E9B3640DEB1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FC65E4F-A5B1-D2FE-A873-F5890489AD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4EEF7A6-1CF0-BC86-0289-54471820984F}"/>
              </a:ext>
            </a:extLst>
          </p:cNvPr>
          <p:cNvSpPr>
            <a:spLocks noGrp="1"/>
          </p:cNvSpPr>
          <p:nvPr>
            <p:ph type="dt" sz="half" idx="10"/>
          </p:nvPr>
        </p:nvSpPr>
        <p:spPr/>
        <p:txBody>
          <a:bodyPr/>
          <a:lstStyle/>
          <a:p>
            <a:fld id="{6251428D-9479-4234-A15F-A112099236B9}" type="datetimeFigureOut">
              <a:rPr lang="en-US" smtClean="0"/>
              <a:t>9/3/2025</a:t>
            </a:fld>
            <a:endParaRPr lang="en-US"/>
          </a:p>
        </p:txBody>
      </p:sp>
      <p:sp>
        <p:nvSpPr>
          <p:cNvPr id="6" name="Footer Placeholder 5">
            <a:extLst>
              <a:ext uri="{FF2B5EF4-FFF2-40B4-BE49-F238E27FC236}">
                <a16:creationId xmlns:a16="http://schemas.microsoft.com/office/drawing/2014/main" id="{081F15F8-2623-948B-8981-DA7E714447B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A8C04AE-6E6F-50D2-1142-6BB69DA56147}"/>
              </a:ext>
            </a:extLst>
          </p:cNvPr>
          <p:cNvSpPr>
            <a:spLocks noGrp="1"/>
          </p:cNvSpPr>
          <p:nvPr>
            <p:ph type="sldNum" sz="quarter" idx="12"/>
          </p:nvPr>
        </p:nvSpPr>
        <p:spPr/>
        <p:txBody>
          <a:bodyPr/>
          <a:lstStyle/>
          <a:p>
            <a:fld id="{E342D8B1-2EEA-4276-A75C-F463BF31087B}" type="slidenum">
              <a:rPr lang="en-US" smtClean="0"/>
              <a:t>‹#›</a:t>
            </a:fld>
            <a:endParaRPr lang="en-US"/>
          </a:p>
        </p:txBody>
      </p:sp>
    </p:spTree>
    <p:extLst>
      <p:ext uri="{BB962C8B-B14F-4D97-AF65-F5344CB8AC3E}">
        <p14:creationId xmlns:p14="http://schemas.microsoft.com/office/powerpoint/2010/main" val="40134462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21C08-8142-6E25-0156-263F95A74D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F5A928A-EB39-E282-C620-206591115DB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6A78728-F659-F367-14F8-03C3FD5152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C4CFACF-CFED-779E-36B3-F72844D5F5A7}"/>
              </a:ext>
            </a:extLst>
          </p:cNvPr>
          <p:cNvSpPr>
            <a:spLocks noGrp="1"/>
          </p:cNvSpPr>
          <p:nvPr>
            <p:ph type="dt" sz="half" idx="10"/>
          </p:nvPr>
        </p:nvSpPr>
        <p:spPr/>
        <p:txBody>
          <a:bodyPr/>
          <a:lstStyle/>
          <a:p>
            <a:fld id="{6251428D-9479-4234-A15F-A112099236B9}" type="datetimeFigureOut">
              <a:rPr lang="en-US" smtClean="0"/>
              <a:t>9/3/2025</a:t>
            </a:fld>
            <a:endParaRPr lang="en-US"/>
          </a:p>
        </p:txBody>
      </p:sp>
      <p:sp>
        <p:nvSpPr>
          <p:cNvPr id="6" name="Footer Placeholder 5">
            <a:extLst>
              <a:ext uri="{FF2B5EF4-FFF2-40B4-BE49-F238E27FC236}">
                <a16:creationId xmlns:a16="http://schemas.microsoft.com/office/drawing/2014/main" id="{A7D80F68-5CB6-7889-A289-1F0C9ABBFB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09608A-AD87-7AC7-0833-A42055A8CC6E}"/>
              </a:ext>
            </a:extLst>
          </p:cNvPr>
          <p:cNvSpPr>
            <a:spLocks noGrp="1"/>
          </p:cNvSpPr>
          <p:nvPr>
            <p:ph type="sldNum" sz="quarter" idx="12"/>
          </p:nvPr>
        </p:nvSpPr>
        <p:spPr/>
        <p:txBody>
          <a:bodyPr/>
          <a:lstStyle/>
          <a:p>
            <a:fld id="{E342D8B1-2EEA-4276-A75C-F463BF31087B}" type="slidenum">
              <a:rPr lang="en-US" smtClean="0"/>
              <a:t>‹#›</a:t>
            </a:fld>
            <a:endParaRPr lang="en-US"/>
          </a:p>
        </p:txBody>
      </p:sp>
    </p:spTree>
    <p:extLst>
      <p:ext uri="{BB962C8B-B14F-4D97-AF65-F5344CB8AC3E}">
        <p14:creationId xmlns:p14="http://schemas.microsoft.com/office/powerpoint/2010/main" val="40793669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DC9F20F-C23E-B3AD-2DD6-1AD8A2EF276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E843E60-EA48-C3CC-6302-BF941A1737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561436-F69A-F854-645D-25D48AB914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251428D-9479-4234-A15F-A112099236B9}" type="datetimeFigureOut">
              <a:rPr lang="en-US" smtClean="0"/>
              <a:t>9/3/2025</a:t>
            </a:fld>
            <a:endParaRPr lang="en-US"/>
          </a:p>
        </p:txBody>
      </p:sp>
      <p:sp>
        <p:nvSpPr>
          <p:cNvPr id="5" name="Footer Placeholder 4">
            <a:extLst>
              <a:ext uri="{FF2B5EF4-FFF2-40B4-BE49-F238E27FC236}">
                <a16:creationId xmlns:a16="http://schemas.microsoft.com/office/drawing/2014/main" id="{ED611C62-FAE4-F460-F0D3-4E4C713C9DC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823FCB87-B874-59DE-D7C4-8016C517E42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342D8B1-2EEA-4276-A75C-F463BF31087B}" type="slidenum">
              <a:rPr lang="en-US" smtClean="0"/>
              <a:t>‹#›</a:t>
            </a:fld>
            <a:endParaRPr lang="en-US"/>
          </a:p>
        </p:txBody>
      </p:sp>
    </p:spTree>
    <p:extLst>
      <p:ext uri="{BB962C8B-B14F-4D97-AF65-F5344CB8AC3E}">
        <p14:creationId xmlns:p14="http://schemas.microsoft.com/office/powerpoint/2010/main" val="6810393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2.png"/><Relationship Id="rId7" Type="http://schemas.openxmlformats.org/officeDocument/2006/relationships/diagramColors" Target="../diagrams/colors1.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15.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23.png"/><Relationship Id="rId7" Type="http://schemas.openxmlformats.org/officeDocument/2006/relationships/diagramColors" Target="../diagrams/colors2.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16.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24.png"/><Relationship Id="rId7" Type="http://schemas.openxmlformats.org/officeDocument/2006/relationships/diagramColors" Target="../diagrams/colors3.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17.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25.png"/><Relationship Id="rId7" Type="http://schemas.openxmlformats.org/officeDocument/2006/relationships/diagramColors" Target="../diagrams/colors4.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dn790001.ca.archive.org/0/items/bme-vik-konyvek/Software%20Engineering%20-%20Ian%20Sommerville.pdf" TargetMode="External"/><Relationship Id="rId7" Type="http://schemas.openxmlformats.org/officeDocument/2006/relationships/hyperlink" Target="https://onlinelibrary.wiley.com/doi/book/10.1002/9781119202486?msockid=1643d618d6636b042035c3a5d7e06af6" TargetMode="External"/><Relationship Id="rId2" Type="http://schemas.openxmlformats.org/officeDocument/2006/relationships/hyperlink" Target="https://archive.org/details/code-complete-2nd-edition/mode/2up" TargetMode="External"/><Relationship Id="rId1" Type="http://schemas.openxmlformats.org/officeDocument/2006/relationships/slideLayout" Target="../slideLayouts/slideLayout2.xml"/><Relationship Id="rId6" Type="http://schemas.openxmlformats.org/officeDocument/2006/relationships/hyperlink" Target="https://www.webology.org/data-cms/articles/20220203075100pmwebology%2019%20%281%29%20-%2051.pdf" TargetMode="External"/><Relationship Id="rId5" Type="http://schemas.openxmlformats.org/officeDocument/2006/relationships/hyperlink" Target="https://www.iiis.org/cds2011/cd2011imc/iceme_2011/paperspdf/fb394vz.pdf" TargetMode="External"/><Relationship Id="rId4" Type="http://schemas.openxmlformats.org/officeDocument/2006/relationships/hyperlink" Target="https://real.mtak.hu/164521/1/441_doi.pdf" TargetMode="External"/></Relationships>
</file>

<file path=ppt/slides/_rels/slide28.xml.rels><?xml version="1.0" encoding="UTF-8" standalone="yes"?>
<Relationships xmlns="http://schemas.openxmlformats.org/package/2006/relationships"><Relationship Id="rId3" Type="http://schemas.openxmlformats.org/officeDocument/2006/relationships/hyperlink" Target="https://doi.org/10.1002/smr.2251" TargetMode="External"/><Relationship Id="rId7" Type="http://schemas.openxmlformats.org/officeDocument/2006/relationships/hyperlink" Target="https://dl.acm.org/doi/book/10.5555/2821575" TargetMode="External"/><Relationship Id="rId2" Type="http://schemas.openxmlformats.org/officeDocument/2006/relationships/hyperlink" Target="https://doi.org/10.1109/FOSE.2007.25" TargetMode="External"/><Relationship Id="rId1" Type="http://schemas.openxmlformats.org/officeDocument/2006/relationships/slideLayout" Target="../slideLayouts/slideLayout2.xml"/><Relationship Id="rId6" Type="http://schemas.openxmlformats.org/officeDocument/2006/relationships/hyperlink" Target="https://owasp.org/www-project-top-ten/" TargetMode="External"/><Relationship Id="rId5" Type="http://schemas.openxmlformats.org/officeDocument/2006/relationships/hyperlink" Target="https://archive.org/details/softwarerequirem0002wieg" TargetMode="External"/><Relationship Id="rId4" Type="http://schemas.openxmlformats.org/officeDocument/2006/relationships/hyperlink" Target="https://www.scribd.com/document/836369482/2012-Evaluating-Software-Architectures-Methods-and-Case-Studies-Klein-Mark-Kazman-Rick-Clements-Paul"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5.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0.sv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s>
</file>

<file path=ppt/slides/_rels/slide6.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5.png"/><Relationship Id="rId7"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16.sv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 name="Rectangle 51">
            <a:extLst>
              <a:ext uri="{FF2B5EF4-FFF2-40B4-BE49-F238E27FC236}">
                <a16:creationId xmlns:a16="http://schemas.microsoft.com/office/drawing/2014/main" id="{D5B339F4-93B9-4E04-9721-143AD6782E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6" name="Group 55">
            <a:extLst>
              <a:ext uri="{FF2B5EF4-FFF2-40B4-BE49-F238E27FC236}">
                <a16:creationId xmlns:a16="http://schemas.microsoft.com/office/drawing/2014/main" id="{8734DDD3-F723-4DD3-8ABE-EC0B2AC87D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522324" y="0"/>
            <a:ext cx="7147352" cy="5777808"/>
            <a:chOff x="329184" y="1"/>
            <a:chExt cx="524256" cy="5777808"/>
          </a:xfrm>
        </p:grpSpPr>
        <p:cxnSp>
          <p:nvCxnSpPr>
            <p:cNvPr id="54" name="Straight Connector 53">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3824"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58" name="Rectangle 57">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9" name="Rectangle 58">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1"/>
            <a:ext cx="10999072" cy="532513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A3D547F-66D5-05FE-4997-6DE57C0319DF}"/>
              </a:ext>
            </a:extLst>
          </p:cNvPr>
          <p:cNvSpPr>
            <a:spLocks noGrp="1"/>
          </p:cNvSpPr>
          <p:nvPr>
            <p:ph type="ctrTitle"/>
          </p:nvPr>
        </p:nvSpPr>
        <p:spPr>
          <a:xfrm>
            <a:off x="1521055" y="1544512"/>
            <a:ext cx="9144000" cy="3340035"/>
          </a:xfrm>
        </p:spPr>
        <p:txBody>
          <a:bodyPr>
            <a:normAutofit fontScale="90000"/>
          </a:bodyPr>
          <a:lstStyle/>
          <a:p>
            <a:pPr>
              <a:lnSpc>
                <a:spcPct val="200000"/>
              </a:lnSpc>
            </a:pPr>
            <a:r>
              <a:rPr lang="en-US" sz="2000" b="1" dirty="0">
                <a:latin typeface="Times New Roman" panose="02020603050405020304" pitchFamily="18" charset="0"/>
                <a:cs typeface="Times New Roman" panose="02020603050405020304" pitchFamily="18" charset="0"/>
              </a:rPr>
              <a:t>Online Enrollment System – Final</a:t>
            </a:r>
            <a:br>
              <a:rPr lang="en-US" sz="2000" b="1"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Reginald Tremor</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The University of Arizona Global Campus</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CST 499: Capstone for Computer Software Technology</a:t>
            </a:r>
            <a:br>
              <a:rPr lang="en-US" sz="2000" dirty="0">
                <a:latin typeface="Times New Roman" panose="02020603050405020304" pitchFamily="18" charset="0"/>
                <a:cs typeface="Times New Roman" panose="02020603050405020304" pitchFamily="18" charset="0"/>
              </a:rPr>
            </a:br>
            <a:r>
              <a:rPr lang="en-US" sz="2000" dirty="0" err="1">
                <a:latin typeface="Times New Roman" panose="02020603050405020304" pitchFamily="18" charset="0"/>
                <a:cs typeface="Times New Roman" panose="02020603050405020304" pitchFamily="18" charset="0"/>
              </a:rPr>
              <a:t>Charmelia</a:t>
            </a:r>
            <a:r>
              <a:rPr lang="en-US" sz="2000" dirty="0">
                <a:latin typeface="Times New Roman" panose="02020603050405020304" pitchFamily="18" charset="0"/>
                <a:cs typeface="Times New Roman" panose="02020603050405020304" pitchFamily="18" charset="0"/>
              </a:rPr>
              <a:t> Butler</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September 7, 2025 </a:t>
            </a:r>
            <a:br>
              <a:rPr lang="en-US" sz="2000" dirty="0">
                <a:latin typeface="Times New Roman" panose="02020603050405020304" pitchFamily="18" charset="0"/>
                <a:cs typeface="Times New Roman" panose="02020603050405020304" pitchFamily="18" charset="0"/>
              </a:rPr>
            </a:br>
            <a:endParaRPr lang="en-US" sz="2000" dirty="0"/>
          </a:p>
        </p:txBody>
      </p:sp>
    </p:spTree>
    <p:extLst>
      <p:ext uri="{BB962C8B-B14F-4D97-AF65-F5344CB8AC3E}">
        <p14:creationId xmlns:p14="http://schemas.microsoft.com/office/powerpoint/2010/main" val="1519200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FF04526-E682-0236-64AF-28C0274442EE}"/>
            </a:ext>
          </a:extLst>
        </p:cNvPr>
        <p:cNvGrpSpPr/>
        <p:nvPr/>
      </p:nvGrpSpPr>
      <p:grpSpPr>
        <a:xfrm>
          <a:off x="0" y="0"/>
          <a:ext cx="0" cy="0"/>
          <a:chOff x="0" y="0"/>
          <a:chExt cx="0" cy="0"/>
        </a:xfrm>
      </p:grpSpPr>
      <p:sp useBgFill="1">
        <p:nvSpPr>
          <p:cNvPr id="87" name="Rectangle 86">
            <a:extLst>
              <a:ext uri="{FF2B5EF4-FFF2-40B4-BE49-F238E27FC236}">
                <a16:creationId xmlns:a16="http://schemas.microsoft.com/office/drawing/2014/main" id="{5E8AFE32-224B-2346-904A-301EA421C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89E47E-1A8C-EAAB-5D3E-E4A1DDAD2A50}"/>
              </a:ext>
            </a:extLst>
          </p:cNvPr>
          <p:cNvSpPr>
            <a:spLocks noGrp="1"/>
          </p:cNvSpPr>
          <p:nvPr>
            <p:ph type="title"/>
          </p:nvPr>
        </p:nvSpPr>
        <p:spPr>
          <a:xfrm>
            <a:off x="569789" y="1420214"/>
            <a:ext cx="5116019" cy="1128068"/>
          </a:xfrm>
        </p:spPr>
        <p:txBody>
          <a:bodyPr vert="horz" lIns="91440" tIns="45720" rIns="91440" bIns="45720" rtlCol="0" anchor="t">
            <a:normAutofit/>
          </a:bodyPr>
          <a:lstStyle/>
          <a:p>
            <a:r>
              <a:rPr lang="en-US" sz="5400" dirty="0">
                <a:latin typeface="Times New Roman" panose="02020603050405020304" pitchFamily="18" charset="0"/>
                <a:cs typeface="Times New Roman" panose="02020603050405020304" pitchFamily="18" charset="0"/>
              </a:rPr>
              <a:t>State Diagram</a:t>
            </a:r>
            <a:endParaRPr lang="en-US" sz="2200" dirty="0">
              <a:latin typeface="Times New Roman" panose="02020603050405020304" pitchFamily="18" charset="0"/>
              <a:cs typeface="Times New Roman" panose="02020603050405020304" pitchFamily="18" charset="0"/>
            </a:endParaRPr>
          </a:p>
        </p:txBody>
      </p:sp>
      <p:grpSp>
        <p:nvGrpSpPr>
          <p:cNvPr id="89" name="Group 88">
            <a:extLst>
              <a:ext uri="{FF2B5EF4-FFF2-40B4-BE49-F238E27FC236}">
                <a16:creationId xmlns:a16="http://schemas.microsoft.com/office/drawing/2014/main" id="{7BFF1FCE-38FB-3B40-438C-4562DE7B2A3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90" name="Rectangle 89">
              <a:extLst>
                <a:ext uri="{FF2B5EF4-FFF2-40B4-BE49-F238E27FC236}">
                  <a16:creationId xmlns:a16="http://schemas.microsoft.com/office/drawing/2014/main" id="{094C057B-9589-9DED-09AA-4AEB25D6B7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90">
              <a:extLst>
                <a:ext uri="{FF2B5EF4-FFF2-40B4-BE49-F238E27FC236}">
                  <a16:creationId xmlns:a16="http://schemas.microsoft.com/office/drawing/2014/main" id="{6DC2929D-76BD-F3DB-0EDB-D5D85DD91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3" name="Rectangle 92">
            <a:extLst>
              <a:ext uri="{FF2B5EF4-FFF2-40B4-BE49-F238E27FC236}">
                <a16:creationId xmlns:a16="http://schemas.microsoft.com/office/drawing/2014/main" id="{6F06F733-60D9-BD09-B874-7524802D93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7456563F-1089-42A8-6F48-A6DA81D42034}"/>
              </a:ext>
            </a:extLst>
          </p:cNvPr>
          <p:cNvSpPr txBox="1"/>
          <p:nvPr/>
        </p:nvSpPr>
        <p:spPr>
          <a:xfrm>
            <a:off x="590719" y="2330505"/>
            <a:ext cx="4559425" cy="3018871"/>
          </a:xfrm>
          <a:prstGeom prst="rect">
            <a:avLst/>
          </a:prstGeom>
        </p:spPr>
        <p:txBody>
          <a:bodyPr vert="horz" lIns="91440" tIns="45720" rIns="91440" bIns="45720" rtlCol="0" anchor="ctr">
            <a:norm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Illustrates the different states that objects go through, this is helpful to visualize the life-cycle of key Objects</a:t>
            </a:r>
          </a:p>
        </p:txBody>
      </p:sp>
      <p:sp>
        <p:nvSpPr>
          <p:cNvPr id="95" name="Rectangle 94">
            <a:extLst>
              <a:ext uri="{FF2B5EF4-FFF2-40B4-BE49-F238E27FC236}">
                <a16:creationId xmlns:a16="http://schemas.microsoft.com/office/drawing/2014/main" id="{1F9AD097-CE97-0DD8-4B1A-E7FDD99C7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96">
            <a:extLst>
              <a:ext uri="{FF2B5EF4-FFF2-40B4-BE49-F238E27FC236}">
                <a16:creationId xmlns:a16="http://schemas.microsoft.com/office/drawing/2014/main" id="{AAB669D9-71CA-5D77-AA65-11B02BFEE4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AD59EC6D-8991-FEFF-0D45-C5F187BD46C0}"/>
              </a:ext>
            </a:extLst>
          </p:cNvPr>
          <p:cNvPicPr>
            <a:picLocks noChangeAspect="1"/>
          </p:cNvPicPr>
          <p:nvPr/>
        </p:nvPicPr>
        <p:blipFill>
          <a:blip r:embed="rId3"/>
          <a:stretch>
            <a:fillRect/>
          </a:stretch>
        </p:blipFill>
        <p:spPr>
          <a:xfrm>
            <a:off x="5685808" y="1420214"/>
            <a:ext cx="5982535" cy="3829584"/>
          </a:xfrm>
          <a:prstGeom prst="rect">
            <a:avLst/>
          </a:prstGeom>
        </p:spPr>
      </p:pic>
    </p:spTree>
    <p:extLst>
      <p:ext uri="{BB962C8B-B14F-4D97-AF65-F5344CB8AC3E}">
        <p14:creationId xmlns:p14="http://schemas.microsoft.com/office/powerpoint/2010/main" val="42899933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BDB4199-0204-5592-186A-79FDFCF3595C}"/>
            </a:ext>
          </a:extLst>
        </p:cNvPr>
        <p:cNvGrpSpPr/>
        <p:nvPr/>
      </p:nvGrpSpPr>
      <p:grpSpPr>
        <a:xfrm>
          <a:off x="0" y="0"/>
          <a:ext cx="0" cy="0"/>
          <a:chOff x="0" y="0"/>
          <a:chExt cx="0" cy="0"/>
        </a:xfrm>
      </p:grpSpPr>
      <p:sp useBgFill="1">
        <p:nvSpPr>
          <p:cNvPr id="87" name="Rectangle 86">
            <a:extLst>
              <a:ext uri="{FF2B5EF4-FFF2-40B4-BE49-F238E27FC236}">
                <a16:creationId xmlns:a16="http://schemas.microsoft.com/office/drawing/2014/main" id="{DC524A17-B2F7-EC2E-77E1-2B640954F0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923283-7578-70E5-910F-0F3F761D7D1E}"/>
              </a:ext>
            </a:extLst>
          </p:cNvPr>
          <p:cNvSpPr>
            <a:spLocks noGrp="1"/>
          </p:cNvSpPr>
          <p:nvPr>
            <p:ph type="title"/>
          </p:nvPr>
        </p:nvSpPr>
        <p:spPr>
          <a:xfrm>
            <a:off x="413105" y="1192910"/>
            <a:ext cx="5116019" cy="1128068"/>
          </a:xfrm>
        </p:spPr>
        <p:txBody>
          <a:bodyPr vert="horz" lIns="91440" tIns="45720" rIns="91440" bIns="45720" rtlCol="0" anchor="t">
            <a:normAutofit/>
          </a:bodyPr>
          <a:lstStyle/>
          <a:p>
            <a:r>
              <a:rPr lang="en-US" sz="5400" dirty="0">
                <a:latin typeface="Times New Roman" panose="02020603050405020304" pitchFamily="18" charset="0"/>
                <a:cs typeface="Times New Roman" panose="02020603050405020304" pitchFamily="18" charset="0"/>
              </a:rPr>
              <a:t>Activity Diagram</a:t>
            </a:r>
            <a:endParaRPr lang="en-US" sz="2200" dirty="0">
              <a:latin typeface="Times New Roman" panose="02020603050405020304" pitchFamily="18" charset="0"/>
              <a:cs typeface="Times New Roman" panose="02020603050405020304" pitchFamily="18" charset="0"/>
            </a:endParaRPr>
          </a:p>
        </p:txBody>
      </p:sp>
      <p:grpSp>
        <p:nvGrpSpPr>
          <p:cNvPr id="89" name="Group 88">
            <a:extLst>
              <a:ext uri="{FF2B5EF4-FFF2-40B4-BE49-F238E27FC236}">
                <a16:creationId xmlns:a16="http://schemas.microsoft.com/office/drawing/2014/main" id="{A82D114A-4844-2AE8-1FE5-FEBFC6D00A0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90" name="Rectangle 89">
              <a:extLst>
                <a:ext uri="{FF2B5EF4-FFF2-40B4-BE49-F238E27FC236}">
                  <a16:creationId xmlns:a16="http://schemas.microsoft.com/office/drawing/2014/main" id="{50B5E3E6-A713-064C-473A-A92CD20335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90">
              <a:extLst>
                <a:ext uri="{FF2B5EF4-FFF2-40B4-BE49-F238E27FC236}">
                  <a16:creationId xmlns:a16="http://schemas.microsoft.com/office/drawing/2014/main" id="{CCA4B482-89E8-509D-02E5-1599E22915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3" name="Rectangle 92">
            <a:extLst>
              <a:ext uri="{FF2B5EF4-FFF2-40B4-BE49-F238E27FC236}">
                <a16:creationId xmlns:a16="http://schemas.microsoft.com/office/drawing/2014/main" id="{88526398-CB04-C4C9-6598-644453DE1B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2259B00D-B5C4-E5A6-39D4-6C50D7C96387}"/>
              </a:ext>
            </a:extLst>
          </p:cNvPr>
          <p:cNvSpPr txBox="1"/>
          <p:nvPr/>
        </p:nvSpPr>
        <p:spPr>
          <a:xfrm>
            <a:off x="590719" y="2330505"/>
            <a:ext cx="4559425" cy="3018871"/>
          </a:xfrm>
          <a:prstGeom prst="rect">
            <a:avLst/>
          </a:prstGeom>
        </p:spPr>
        <p:txBody>
          <a:bodyPr vert="horz" lIns="91440" tIns="45720" rIns="91440" bIns="45720" rtlCol="0" anchor="ctr">
            <a:norm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Aids in visualizing the workflow of key process</a:t>
            </a:r>
          </a:p>
        </p:txBody>
      </p:sp>
      <p:sp>
        <p:nvSpPr>
          <p:cNvPr id="95" name="Rectangle 94">
            <a:extLst>
              <a:ext uri="{FF2B5EF4-FFF2-40B4-BE49-F238E27FC236}">
                <a16:creationId xmlns:a16="http://schemas.microsoft.com/office/drawing/2014/main" id="{677ACC48-7154-1E7E-285A-0ABBE84945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96">
            <a:extLst>
              <a:ext uri="{FF2B5EF4-FFF2-40B4-BE49-F238E27FC236}">
                <a16:creationId xmlns:a16="http://schemas.microsoft.com/office/drawing/2014/main" id="{B659F1F4-CD4B-E08D-B000-38A5B1CE0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8C5B5906-4B2D-2067-700C-E400E1E2624E}"/>
              </a:ext>
            </a:extLst>
          </p:cNvPr>
          <p:cNvPicPr>
            <a:picLocks noChangeAspect="1"/>
          </p:cNvPicPr>
          <p:nvPr/>
        </p:nvPicPr>
        <p:blipFill>
          <a:blip r:embed="rId3"/>
          <a:stretch>
            <a:fillRect/>
          </a:stretch>
        </p:blipFill>
        <p:spPr>
          <a:xfrm>
            <a:off x="5699660" y="601010"/>
            <a:ext cx="5995515" cy="5172773"/>
          </a:xfrm>
          <a:prstGeom prst="rect">
            <a:avLst/>
          </a:prstGeom>
        </p:spPr>
      </p:pic>
    </p:spTree>
    <p:extLst>
      <p:ext uri="{BB962C8B-B14F-4D97-AF65-F5344CB8AC3E}">
        <p14:creationId xmlns:p14="http://schemas.microsoft.com/office/powerpoint/2010/main" val="22276942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40BC6BE-618C-BEC0-3BF8-98D04C087EF9}"/>
            </a:ext>
          </a:extLst>
        </p:cNvPr>
        <p:cNvGrpSpPr/>
        <p:nvPr/>
      </p:nvGrpSpPr>
      <p:grpSpPr>
        <a:xfrm>
          <a:off x="0" y="0"/>
          <a:ext cx="0" cy="0"/>
          <a:chOff x="0" y="0"/>
          <a:chExt cx="0" cy="0"/>
        </a:xfrm>
      </p:grpSpPr>
      <p:sp useBgFill="1">
        <p:nvSpPr>
          <p:cNvPr id="87" name="Rectangle 86">
            <a:extLst>
              <a:ext uri="{FF2B5EF4-FFF2-40B4-BE49-F238E27FC236}">
                <a16:creationId xmlns:a16="http://schemas.microsoft.com/office/drawing/2014/main" id="{41CE5D85-4F57-1E55-A6CE-DC0211FCA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DD0830-F71C-AC5B-0507-AC065FA5E16B}"/>
              </a:ext>
            </a:extLst>
          </p:cNvPr>
          <p:cNvSpPr>
            <a:spLocks noGrp="1"/>
          </p:cNvSpPr>
          <p:nvPr>
            <p:ph type="title"/>
          </p:nvPr>
        </p:nvSpPr>
        <p:spPr>
          <a:xfrm>
            <a:off x="413105" y="1192910"/>
            <a:ext cx="5116019" cy="1128068"/>
          </a:xfrm>
        </p:spPr>
        <p:txBody>
          <a:bodyPr vert="horz" lIns="91440" tIns="45720" rIns="91440" bIns="45720" rtlCol="0" anchor="t">
            <a:normAutofit fontScale="90000"/>
          </a:bodyPr>
          <a:lstStyle/>
          <a:p>
            <a:r>
              <a:rPr lang="en-US" sz="5400" dirty="0">
                <a:latin typeface="Times New Roman" panose="02020603050405020304" pitchFamily="18" charset="0"/>
                <a:cs typeface="Times New Roman" panose="02020603050405020304" pitchFamily="18" charset="0"/>
              </a:rPr>
              <a:t>Sequence Diagram</a:t>
            </a:r>
            <a:endParaRPr lang="en-US" sz="2200" dirty="0">
              <a:latin typeface="Times New Roman" panose="02020603050405020304" pitchFamily="18" charset="0"/>
              <a:cs typeface="Times New Roman" panose="02020603050405020304" pitchFamily="18" charset="0"/>
            </a:endParaRPr>
          </a:p>
        </p:txBody>
      </p:sp>
      <p:grpSp>
        <p:nvGrpSpPr>
          <p:cNvPr id="89" name="Group 88">
            <a:extLst>
              <a:ext uri="{FF2B5EF4-FFF2-40B4-BE49-F238E27FC236}">
                <a16:creationId xmlns:a16="http://schemas.microsoft.com/office/drawing/2014/main" id="{5E4DFD58-5562-2B6A-94BE-54454C42CF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90" name="Rectangle 89">
              <a:extLst>
                <a:ext uri="{FF2B5EF4-FFF2-40B4-BE49-F238E27FC236}">
                  <a16:creationId xmlns:a16="http://schemas.microsoft.com/office/drawing/2014/main" id="{806992EE-1144-3AF5-5F86-0B2368B694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90">
              <a:extLst>
                <a:ext uri="{FF2B5EF4-FFF2-40B4-BE49-F238E27FC236}">
                  <a16:creationId xmlns:a16="http://schemas.microsoft.com/office/drawing/2014/main" id="{120BABE6-BA43-0A17-796F-3E18C109DE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3" name="Rectangle 92">
            <a:extLst>
              <a:ext uri="{FF2B5EF4-FFF2-40B4-BE49-F238E27FC236}">
                <a16:creationId xmlns:a16="http://schemas.microsoft.com/office/drawing/2014/main" id="{3F17AAC6-2426-D1B1-6C56-A2A5CA633B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7762760C-0DC9-690E-17C7-1D018423EFBB}"/>
              </a:ext>
            </a:extLst>
          </p:cNvPr>
          <p:cNvSpPr txBox="1"/>
          <p:nvPr/>
        </p:nvSpPr>
        <p:spPr>
          <a:xfrm>
            <a:off x="590719" y="2330505"/>
            <a:ext cx="4559425" cy="3018871"/>
          </a:xfrm>
          <a:prstGeom prst="rect">
            <a:avLst/>
          </a:prstGeom>
        </p:spPr>
        <p:txBody>
          <a:bodyPr vert="horz" lIns="91440" tIns="45720" rIns="91440" bIns="45720" rtlCol="0" anchor="ctr">
            <a:norm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Illustrates the step-by-step interaction of the users to the system, showing flow of requests and responses.</a:t>
            </a:r>
          </a:p>
        </p:txBody>
      </p:sp>
      <p:sp>
        <p:nvSpPr>
          <p:cNvPr id="95" name="Rectangle 94">
            <a:extLst>
              <a:ext uri="{FF2B5EF4-FFF2-40B4-BE49-F238E27FC236}">
                <a16:creationId xmlns:a16="http://schemas.microsoft.com/office/drawing/2014/main" id="{E3C0FD54-C1D7-0DF0-3264-74B933A0B1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96">
            <a:extLst>
              <a:ext uri="{FF2B5EF4-FFF2-40B4-BE49-F238E27FC236}">
                <a16:creationId xmlns:a16="http://schemas.microsoft.com/office/drawing/2014/main" id="{24CB9975-49C8-4B46-C692-FB8E726B85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8EA11217-6E12-1222-1AED-BC66DA8BE835}"/>
              </a:ext>
            </a:extLst>
          </p:cNvPr>
          <p:cNvPicPr>
            <a:picLocks noChangeAspect="1"/>
          </p:cNvPicPr>
          <p:nvPr/>
        </p:nvPicPr>
        <p:blipFill>
          <a:blip r:embed="rId3"/>
          <a:stretch>
            <a:fillRect/>
          </a:stretch>
        </p:blipFill>
        <p:spPr>
          <a:xfrm>
            <a:off x="6120847" y="989941"/>
            <a:ext cx="5296090" cy="4877481"/>
          </a:xfrm>
          <a:prstGeom prst="rect">
            <a:avLst/>
          </a:prstGeom>
        </p:spPr>
      </p:pic>
    </p:spTree>
    <p:extLst>
      <p:ext uri="{BB962C8B-B14F-4D97-AF65-F5344CB8AC3E}">
        <p14:creationId xmlns:p14="http://schemas.microsoft.com/office/powerpoint/2010/main" val="41684528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95CD045-A3B7-8414-E19C-D2D9D905BC93}"/>
            </a:ext>
          </a:extLst>
        </p:cNvPr>
        <p:cNvGrpSpPr/>
        <p:nvPr/>
      </p:nvGrpSpPr>
      <p:grpSpPr>
        <a:xfrm>
          <a:off x="0" y="0"/>
          <a:ext cx="0" cy="0"/>
          <a:chOff x="0" y="0"/>
          <a:chExt cx="0" cy="0"/>
        </a:xfrm>
      </p:grpSpPr>
      <p:sp useBgFill="1">
        <p:nvSpPr>
          <p:cNvPr id="166" name="Rectangle 165">
            <a:extLst>
              <a:ext uri="{FF2B5EF4-FFF2-40B4-BE49-F238E27FC236}">
                <a16:creationId xmlns:a16="http://schemas.microsoft.com/office/drawing/2014/main" id="{D993F472-68F2-E8F7-ED98-234FA724F6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Rectangle 166">
            <a:extLst>
              <a:ext uri="{FF2B5EF4-FFF2-40B4-BE49-F238E27FC236}">
                <a16:creationId xmlns:a16="http://schemas.microsoft.com/office/drawing/2014/main" id="{953B0B13-30DC-C617-385D-CBC151F500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4125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8" name="Rectangle 167">
            <a:extLst>
              <a:ext uri="{FF2B5EF4-FFF2-40B4-BE49-F238E27FC236}">
                <a16:creationId xmlns:a16="http://schemas.microsoft.com/office/drawing/2014/main" id="{49F785FC-A8AA-E014-94DC-1038039DF1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2"/>
            <a:ext cx="10999072" cy="461854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86D48B0-A994-5827-7EBC-B32AA951AD19}"/>
              </a:ext>
            </a:extLst>
          </p:cNvPr>
          <p:cNvSpPr>
            <a:spLocks noGrp="1"/>
          </p:cNvSpPr>
          <p:nvPr>
            <p:ph type="title"/>
          </p:nvPr>
        </p:nvSpPr>
        <p:spPr>
          <a:xfrm>
            <a:off x="1524000" y="1293338"/>
            <a:ext cx="9144000" cy="3274592"/>
          </a:xfrm>
        </p:spPr>
        <p:txBody>
          <a:bodyPr vert="horz" lIns="91440" tIns="45720" rIns="91440" bIns="45720" rtlCol="0" anchor="ctr">
            <a:normAutofit/>
          </a:bodyPr>
          <a:lstStyle/>
          <a:p>
            <a:pPr algn="ctr"/>
            <a:r>
              <a:rPr lang="en-US" sz="5600" dirty="0">
                <a:latin typeface="Times New Roman" panose="02020603050405020304" pitchFamily="18" charset="0"/>
                <a:cs typeface="Times New Roman" panose="02020603050405020304" pitchFamily="18" charset="0"/>
              </a:rPr>
              <a:t>MYSQL Tables</a:t>
            </a:r>
            <a:br>
              <a:rPr lang="en-US" sz="5600" kern="1200" dirty="0">
                <a:solidFill>
                  <a:schemeClr val="tx1"/>
                </a:solidFill>
                <a:latin typeface="+mj-lt"/>
                <a:ea typeface="+mj-ea"/>
                <a:cs typeface="+mj-cs"/>
              </a:rPr>
            </a:br>
            <a:endParaRPr lang="en-US" sz="5600" kern="1200" dirty="0">
              <a:solidFill>
                <a:schemeClr val="tx1"/>
              </a:solidFill>
              <a:latin typeface="+mj-lt"/>
              <a:ea typeface="+mj-ea"/>
              <a:cs typeface="+mj-cs"/>
            </a:endParaRPr>
          </a:p>
        </p:txBody>
      </p:sp>
      <p:cxnSp>
        <p:nvCxnSpPr>
          <p:cNvPr id="169" name="Straight Connector 168">
            <a:extLst>
              <a:ext uri="{FF2B5EF4-FFF2-40B4-BE49-F238E27FC236}">
                <a16:creationId xmlns:a16="http://schemas.microsoft.com/office/drawing/2014/main" id="{0F2F1C31-BC7A-3BBD-009B-31293B10C9F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54708"/>
            <a:ext cx="11000232" cy="0"/>
          </a:xfrm>
          <a:prstGeom prst="line">
            <a:avLst/>
          </a:prstGeom>
          <a:ln w="10160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98873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C6551-2BD6-C875-6BA0-CEBC63C257D0}"/>
              </a:ext>
            </a:extLst>
          </p:cNvPr>
          <p:cNvSpPr>
            <a:spLocks noGrp="1"/>
          </p:cNvSpPr>
          <p:nvPr>
            <p:ph type="title"/>
          </p:nvPr>
        </p:nvSpPr>
        <p:spPr>
          <a:xfrm>
            <a:off x="199202" y="0"/>
            <a:ext cx="10515600" cy="1325563"/>
          </a:xfrm>
        </p:spPr>
        <p:txBody>
          <a:bodyPr/>
          <a:lstStyle/>
          <a:p>
            <a:r>
              <a:rPr lang="en-US" dirty="0">
                <a:latin typeface="Times New Roman" panose="02020603050405020304" pitchFamily="18" charset="0"/>
                <a:cs typeface="Times New Roman" panose="02020603050405020304" pitchFamily="18" charset="0"/>
              </a:rPr>
              <a:t>Courses Table</a:t>
            </a:r>
          </a:p>
        </p:txBody>
      </p:sp>
      <p:pic>
        <p:nvPicPr>
          <p:cNvPr id="5" name="Picture 4">
            <a:extLst>
              <a:ext uri="{FF2B5EF4-FFF2-40B4-BE49-F238E27FC236}">
                <a16:creationId xmlns:a16="http://schemas.microsoft.com/office/drawing/2014/main" id="{A2C7D8F9-057C-86C0-D142-FE7E07C35231}"/>
              </a:ext>
            </a:extLst>
          </p:cNvPr>
          <p:cNvPicPr>
            <a:picLocks noChangeAspect="1"/>
          </p:cNvPicPr>
          <p:nvPr/>
        </p:nvPicPr>
        <p:blipFill>
          <a:blip r:embed="rId3"/>
          <a:stretch>
            <a:fillRect/>
          </a:stretch>
        </p:blipFill>
        <p:spPr>
          <a:xfrm>
            <a:off x="199202" y="3835680"/>
            <a:ext cx="11793596" cy="2896004"/>
          </a:xfrm>
          <a:prstGeom prst="rect">
            <a:avLst/>
          </a:prstGeom>
        </p:spPr>
      </p:pic>
      <p:sp>
        <p:nvSpPr>
          <p:cNvPr id="7" name="TextBox 6">
            <a:extLst>
              <a:ext uri="{FF2B5EF4-FFF2-40B4-BE49-F238E27FC236}">
                <a16:creationId xmlns:a16="http://schemas.microsoft.com/office/drawing/2014/main" id="{2EC1AA44-0ED0-790C-F987-65AFBC0E2410}"/>
              </a:ext>
            </a:extLst>
          </p:cNvPr>
          <p:cNvSpPr txBox="1"/>
          <p:nvPr/>
        </p:nvSpPr>
        <p:spPr>
          <a:xfrm>
            <a:off x="598332" y="1384402"/>
            <a:ext cx="5127812" cy="1200329"/>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Designed to manage course including course title, trimester, capacity and how many students have enrolled</a:t>
            </a:r>
          </a:p>
        </p:txBody>
      </p:sp>
      <p:graphicFrame>
        <p:nvGraphicFramePr>
          <p:cNvPr id="8" name="TextBox 5">
            <a:extLst>
              <a:ext uri="{FF2B5EF4-FFF2-40B4-BE49-F238E27FC236}">
                <a16:creationId xmlns:a16="http://schemas.microsoft.com/office/drawing/2014/main" id="{E5884717-188E-C5F9-0C95-695A90B045C1}"/>
              </a:ext>
            </a:extLst>
          </p:cNvPr>
          <p:cNvGraphicFramePr/>
          <p:nvPr/>
        </p:nvGraphicFramePr>
        <p:xfrm>
          <a:off x="7010400" y="502783"/>
          <a:ext cx="4428565" cy="333289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542741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04F20C-7868-1842-B0CA-7378D29AA85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0A23FF2-9A4F-80D9-A709-30B8039D23DD}"/>
              </a:ext>
            </a:extLst>
          </p:cNvPr>
          <p:cNvSpPr>
            <a:spLocks noGrp="1"/>
          </p:cNvSpPr>
          <p:nvPr>
            <p:ph type="title"/>
          </p:nvPr>
        </p:nvSpPr>
        <p:spPr>
          <a:xfrm>
            <a:off x="199202" y="0"/>
            <a:ext cx="10515600" cy="1325563"/>
          </a:xfrm>
        </p:spPr>
        <p:txBody>
          <a:bodyPr/>
          <a:lstStyle/>
          <a:p>
            <a:r>
              <a:rPr lang="en-US" dirty="0">
                <a:latin typeface="Times New Roman" panose="02020603050405020304" pitchFamily="18" charset="0"/>
                <a:cs typeface="Times New Roman" panose="02020603050405020304" pitchFamily="18" charset="0"/>
              </a:rPr>
              <a:t>Enrollment Table</a:t>
            </a:r>
          </a:p>
        </p:txBody>
      </p:sp>
      <p:pic>
        <p:nvPicPr>
          <p:cNvPr id="4" name="Picture 3">
            <a:extLst>
              <a:ext uri="{FF2B5EF4-FFF2-40B4-BE49-F238E27FC236}">
                <a16:creationId xmlns:a16="http://schemas.microsoft.com/office/drawing/2014/main" id="{C28E5D42-CCDC-5016-4E6C-B3DF562A5859}"/>
              </a:ext>
            </a:extLst>
          </p:cNvPr>
          <p:cNvPicPr>
            <a:picLocks noChangeAspect="1"/>
          </p:cNvPicPr>
          <p:nvPr/>
        </p:nvPicPr>
        <p:blipFill>
          <a:blip r:embed="rId3"/>
          <a:stretch>
            <a:fillRect/>
          </a:stretch>
        </p:blipFill>
        <p:spPr>
          <a:xfrm>
            <a:off x="304348" y="3835680"/>
            <a:ext cx="11475276" cy="2476846"/>
          </a:xfrm>
          <a:prstGeom prst="rect">
            <a:avLst/>
          </a:prstGeom>
        </p:spPr>
      </p:pic>
      <p:sp>
        <p:nvSpPr>
          <p:cNvPr id="7" name="TextBox 6">
            <a:extLst>
              <a:ext uri="{FF2B5EF4-FFF2-40B4-BE49-F238E27FC236}">
                <a16:creationId xmlns:a16="http://schemas.microsoft.com/office/drawing/2014/main" id="{1149B189-AA90-30D8-9DD7-41AFB1737E55}"/>
              </a:ext>
            </a:extLst>
          </p:cNvPr>
          <p:cNvSpPr txBox="1"/>
          <p:nvPr/>
        </p:nvSpPr>
        <p:spPr>
          <a:xfrm>
            <a:off x="519954" y="1452280"/>
            <a:ext cx="5127812" cy="1200329"/>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Designed to manage enrollment of users to courses, including user and course ID and date added</a:t>
            </a:r>
          </a:p>
        </p:txBody>
      </p:sp>
      <p:graphicFrame>
        <p:nvGraphicFramePr>
          <p:cNvPr id="8" name="TextBox 5">
            <a:extLst>
              <a:ext uri="{FF2B5EF4-FFF2-40B4-BE49-F238E27FC236}">
                <a16:creationId xmlns:a16="http://schemas.microsoft.com/office/drawing/2014/main" id="{AA16C0E7-3B9C-AD37-7A13-BCC87D2F932A}"/>
              </a:ext>
            </a:extLst>
          </p:cNvPr>
          <p:cNvGraphicFramePr/>
          <p:nvPr/>
        </p:nvGraphicFramePr>
        <p:xfrm>
          <a:off x="7362000" y="251952"/>
          <a:ext cx="4525651" cy="358372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7119331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708C8A-F0A6-42B9-FB18-EAFBACD7C72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8E04B84-C3C1-21DD-E93D-C6507D95F050}"/>
              </a:ext>
            </a:extLst>
          </p:cNvPr>
          <p:cNvSpPr>
            <a:spLocks noGrp="1"/>
          </p:cNvSpPr>
          <p:nvPr>
            <p:ph type="title"/>
          </p:nvPr>
        </p:nvSpPr>
        <p:spPr>
          <a:xfrm>
            <a:off x="199202" y="0"/>
            <a:ext cx="10515600" cy="1325563"/>
          </a:xfrm>
        </p:spPr>
        <p:txBody>
          <a:bodyPr/>
          <a:lstStyle/>
          <a:p>
            <a:r>
              <a:rPr lang="en-US" dirty="0">
                <a:latin typeface="Times New Roman" panose="02020603050405020304" pitchFamily="18" charset="0"/>
                <a:cs typeface="Times New Roman" panose="02020603050405020304" pitchFamily="18" charset="0"/>
              </a:rPr>
              <a:t>Users Table</a:t>
            </a:r>
          </a:p>
        </p:txBody>
      </p:sp>
      <p:pic>
        <p:nvPicPr>
          <p:cNvPr id="5" name="Picture 4">
            <a:extLst>
              <a:ext uri="{FF2B5EF4-FFF2-40B4-BE49-F238E27FC236}">
                <a16:creationId xmlns:a16="http://schemas.microsoft.com/office/drawing/2014/main" id="{22DF743F-55D2-880D-47DE-FE4E93DF4371}"/>
              </a:ext>
            </a:extLst>
          </p:cNvPr>
          <p:cNvPicPr>
            <a:picLocks noChangeAspect="1"/>
          </p:cNvPicPr>
          <p:nvPr/>
        </p:nvPicPr>
        <p:blipFill>
          <a:blip r:embed="rId3"/>
          <a:stretch>
            <a:fillRect/>
          </a:stretch>
        </p:blipFill>
        <p:spPr>
          <a:xfrm>
            <a:off x="212707" y="3429000"/>
            <a:ext cx="11631648" cy="3238952"/>
          </a:xfrm>
          <a:prstGeom prst="rect">
            <a:avLst/>
          </a:prstGeom>
        </p:spPr>
      </p:pic>
      <p:sp>
        <p:nvSpPr>
          <p:cNvPr id="7" name="TextBox 6">
            <a:extLst>
              <a:ext uri="{FF2B5EF4-FFF2-40B4-BE49-F238E27FC236}">
                <a16:creationId xmlns:a16="http://schemas.microsoft.com/office/drawing/2014/main" id="{CCAB1E89-B257-1658-57E1-CF81738335D3}"/>
              </a:ext>
            </a:extLst>
          </p:cNvPr>
          <p:cNvSpPr txBox="1"/>
          <p:nvPr/>
        </p:nvSpPr>
        <p:spPr>
          <a:xfrm>
            <a:off x="519953" y="1452281"/>
            <a:ext cx="5988423" cy="1200329"/>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Designed to manage user data, including names, email addresses, account creation date etc.</a:t>
            </a:r>
          </a:p>
        </p:txBody>
      </p:sp>
      <p:graphicFrame>
        <p:nvGraphicFramePr>
          <p:cNvPr id="8" name="TextBox 5">
            <a:extLst>
              <a:ext uri="{FF2B5EF4-FFF2-40B4-BE49-F238E27FC236}">
                <a16:creationId xmlns:a16="http://schemas.microsoft.com/office/drawing/2014/main" id="{285F96C0-54DD-1D43-F589-637E824840AE}"/>
              </a:ext>
            </a:extLst>
          </p:cNvPr>
          <p:cNvGraphicFramePr/>
          <p:nvPr/>
        </p:nvGraphicFramePr>
        <p:xfrm>
          <a:off x="7362001" y="251952"/>
          <a:ext cx="4482354" cy="317704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7911139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E3283E-1F66-6676-BF9A-62CB5A472D0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8D524A2-4161-D8EB-FB97-249AECBB3FE9}"/>
              </a:ext>
            </a:extLst>
          </p:cNvPr>
          <p:cNvSpPr>
            <a:spLocks noGrp="1"/>
          </p:cNvSpPr>
          <p:nvPr>
            <p:ph type="title"/>
          </p:nvPr>
        </p:nvSpPr>
        <p:spPr>
          <a:xfrm>
            <a:off x="199202" y="0"/>
            <a:ext cx="10515600" cy="1325563"/>
          </a:xfrm>
        </p:spPr>
        <p:txBody>
          <a:bodyPr/>
          <a:lstStyle/>
          <a:p>
            <a:r>
              <a:rPr lang="en-US" dirty="0">
                <a:latin typeface="Times New Roman" panose="02020603050405020304" pitchFamily="18" charset="0"/>
                <a:cs typeface="Times New Roman" panose="02020603050405020304" pitchFamily="18" charset="0"/>
              </a:rPr>
              <a:t>Waitlist Table</a:t>
            </a:r>
          </a:p>
        </p:txBody>
      </p:sp>
      <p:pic>
        <p:nvPicPr>
          <p:cNvPr id="4" name="Picture 3">
            <a:extLst>
              <a:ext uri="{FF2B5EF4-FFF2-40B4-BE49-F238E27FC236}">
                <a16:creationId xmlns:a16="http://schemas.microsoft.com/office/drawing/2014/main" id="{79A9BB3D-91D9-59A9-D5A0-3C053C902AAE}"/>
              </a:ext>
            </a:extLst>
          </p:cNvPr>
          <p:cNvPicPr>
            <a:picLocks noChangeAspect="1"/>
          </p:cNvPicPr>
          <p:nvPr/>
        </p:nvPicPr>
        <p:blipFill>
          <a:blip r:embed="rId3"/>
          <a:stretch>
            <a:fillRect/>
          </a:stretch>
        </p:blipFill>
        <p:spPr>
          <a:xfrm>
            <a:off x="336599" y="3995678"/>
            <a:ext cx="11281659" cy="2410161"/>
          </a:xfrm>
          <a:prstGeom prst="rect">
            <a:avLst/>
          </a:prstGeom>
        </p:spPr>
      </p:pic>
      <p:sp>
        <p:nvSpPr>
          <p:cNvPr id="7" name="TextBox 6">
            <a:extLst>
              <a:ext uri="{FF2B5EF4-FFF2-40B4-BE49-F238E27FC236}">
                <a16:creationId xmlns:a16="http://schemas.microsoft.com/office/drawing/2014/main" id="{051C6563-716A-170F-7035-C687EF940F35}"/>
              </a:ext>
            </a:extLst>
          </p:cNvPr>
          <p:cNvSpPr txBox="1"/>
          <p:nvPr/>
        </p:nvSpPr>
        <p:spPr>
          <a:xfrm>
            <a:off x="519953" y="1452282"/>
            <a:ext cx="6006353" cy="1200329"/>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Designed to manage waitlist for courses, including user and course ID and date added to waitlist</a:t>
            </a:r>
          </a:p>
        </p:txBody>
      </p:sp>
      <p:graphicFrame>
        <p:nvGraphicFramePr>
          <p:cNvPr id="9" name="TextBox 5">
            <a:extLst>
              <a:ext uri="{FF2B5EF4-FFF2-40B4-BE49-F238E27FC236}">
                <a16:creationId xmlns:a16="http://schemas.microsoft.com/office/drawing/2014/main" id="{956C6F87-EC64-CF2A-C008-199DD3F3B137}"/>
              </a:ext>
            </a:extLst>
          </p:cNvPr>
          <p:cNvGraphicFramePr/>
          <p:nvPr/>
        </p:nvGraphicFramePr>
        <p:xfrm>
          <a:off x="7243482" y="662781"/>
          <a:ext cx="4428565" cy="333289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5634139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D824BB8-2B5C-F6D5-2B1B-DFF3C6CB4335}"/>
            </a:ext>
          </a:extLst>
        </p:cNvPr>
        <p:cNvGrpSpPr/>
        <p:nvPr/>
      </p:nvGrpSpPr>
      <p:grpSpPr>
        <a:xfrm>
          <a:off x="0" y="0"/>
          <a:ext cx="0" cy="0"/>
          <a:chOff x="0" y="0"/>
          <a:chExt cx="0" cy="0"/>
        </a:xfrm>
      </p:grpSpPr>
      <p:sp useBgFill="1">
        <p:nvSpPr>
          <p:cNvPr id="166" name="Rectangle 165">
            <a:extLst>
              <a:ext uri="{FF2B5EF4-FFF2-40B4-BE49-F238E27FC236}">
                <a16:creationId xmlns:a16="http://schemas.microsoft.com/office/drawing/2014/main" id="{54B4BDD3-1456-AA08-76EE-870D66F1A9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Rectangle 166">
            <a:extLst>
              <a:ext uri="{FF2B5EF4-FFF2-40B4-BE49-F238E27FC236}">
                <a16:creationId xmlns:a16="http://schemas.microsoft.com/office/drawing/2014/main" id="{06A5F3E5-094F-686C-E8EB-DE3D695D99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4125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8" name="Rectangle 167">
            <a:extLst>
              <a:ext uri="{FF2B5EF4-FFF2-40B4-BE49-F238E27FC236}">
                <a16:creationId xmlns:a16="http://schemas.microsoft.com/office/drawing/2014/main" id="{C3B6F9F7-984E-FC38-9A7F-C7ABD1E61A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2"/>
            <a:ext cx="10999072" cy="461854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77AEC91-3D1E-AF78-363E-713A70FB3EBB}"/>
              </a:ext>
            </a:extLst>
          </p:cNvPr>
          <p:cNvSpPr>
            <a:spLocks noGrp="1"/>
          </p:cNvSpPr>
          <p:nvPr>
            <p:ph type="title"/>
          </p:nvPr>
        </p:nvSpPr>
        <p:spPr>
          <a:xfrm>
            <a:off x="1524000" y="1293338"/>
            <a:ext cx="9144000" cy="3274592"/>
          </a:xfrm>
        </p:spPr>
        <p:txBody>
          <a:bodyPr vert="horz" lIns="91440" tIns="45720" rIns="91440" bIns="45720" rtlCol="0" anchor="ctr">
            <a:normAutofit/>
          </a:bodyPr>
          <a:lstStyle/>
          <a:p>
            <a:pPr algn="ctr"/>
            <a:r>
              <a:rPr lang="en-US" sz="5600" dirty="0">
                <a:latin typeface="Times New Roman" panose="02020603050405020304" pitchFamily="18" charset="0"/>
                <a:cs typeface="Times New Roman" panose="02020603050405020304" pitchFamily="18" charset="0"/>
              </a:rPr>
              <a:t>PHP Pages</a:t>
            </a:r>
            <a:br>
              <a:rPr lang="en-US" sz="5600" kern="1200" dirty="0">
                <a:solidFill>
                  <a:schemeClr val="tx1"/>
                </a:solidFill>
                <a:latin typeface="+mj-lt"/>
                <a:ea typeface="+mj-ea"/>
                <a:cs typeface="+mj-cs"/>
              </a:rPr>
            </a:br>
            <a:endParaRPr lang="en-US" sz="5600" kern="1200" dirty="0">
              <a:solidFill>
                <a:schemeClr val="tx1"/>
              </a:solidFill>
              <a:latin typeface="+mj-lt"/>
              <a:ea typeface="+mj-ea"/>
              <a:cs typeface="+mj-cs"/>
            </a:endParaRPr>
          </a:p>
        </p:txBody>
      </p:sp>
      <p:cxnSp>
        <p:nvCxnSpPr>
          <p:cNvPr id="169" name="Straight Connector 168">
            <a:extLst>
              <a:ext uri="{FF2B5EF4-FFF2-40B4-BE49-F238E27FC236}">
                <a16:creationId xmlns:a16="http://schemas.microsoft.com/office/drawing/2014/main" id="{E62FBAE7-45A0-A573-4540-576172E73A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54708"/>
            <a:ext cx="11000232" cy="0"/>
          </a:xfrm>
          <a:prstGeom prst="line">
            <a:avLst/>
          </a:prstGeom>
          <a:ln w="10160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6158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10A0E97-213E-8FE4-D6C8-4209FD151D02}"/>
            </a:ext>
          </a:extLst>
        </p:cNvPr>
        <p:cNvGrpSpPr/>
        <p:nvPr/>
      </p:nvGrpSpPr>
      <p:grpSpPr>
        <a:xfrm>
          <a:off x="0" y="0"/>
          <a:ext cx="0" cy="0"/>
          <a:chOff x="0" y="0"/>
          <a:chExt cx="0" cy="0"/>
        </a:xfrm>
      </p:grpSpPr>
      <p:sp useBgFill="1">
        <p:nvSpPr>
          <p:cNvPr id="87" name="Rectangle 86">
            <a:extLst>
              <a:ext uri="{FF2B5EF4-FFF2-40B4-BE49-F238E27FC236}">
                <a16:creationId xmlns:a16="http://schemas.microsoft.com/office/drawing/2014/main" id="{CC35ECE1-2DEE-1130-896C-400062BCCA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BF2580-EF23-C81E-6EE4-567859A2644C}"/>
              </a:ext>
            </a:extLst>
          </p:cNvPr>
          <p:cNvSpPr>
            <a:spLocks noGrp="1"/>
          </p:cNvSpPr>
          <p:nvPr>
            <p:ph type="title"/>
          </p:nvPr>
        </p:nvSpPr>
        <p:spPr>
          <a:xfrm>
            <a:off x="569790" y="1420214"/>
            <a:ext cx="4560584" cy="1128068"/>
          </a:xfrm>
        </p:spPr>
        <p:txBody>
          <a:bodyPr vert="horz" lIns="91440" tIns="45720" rIns="91440" bIns="45720" rtlCol="0" anchor="t">
            <a:normAutofit fontScale="90000"/>
          </a:bodyPr>
          <a:lstStyle/>
          <a:p>
            <a:r>
              <a:rPr lang="en-US" sz="5400" dirty="0">
                <a:latin typeface="Times New Roman" panose="02020603050405020304" pitchFamily="18" charset="0"/>
                <a:cs typeface="Times New Roman" panose="02020603050405020304" pitchFamily="18" charset="0"/>
              </a:rPr>
              <a:t>Landing Page</a:t>
            </a:r>
            <a:br>
              <a:rPr lang="en-US" sz="54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a:t>
            </a:r>
            <a:r>
              <a:rPr lang="en-US" sz="2200" dirty="0" err="1">
                <a:latin typeface="Times New Roman" panose="02020603050405020304" pitchFamily="18" charset="0"/>
                <a:cs typeface="Times New Roman" panose="02020603050405020304" pitchFamily="18" charset="0"/>
              </a:rPr>
              <a:t>index.php</a:t>
            </a:r>
            <a:r>
              <a:rPr lang="en-US" sz="2200" dirty="0">
                <a:latin typeface="Times New Roman" panose="02020603050405020304" pitchFamily="18" charset="0"/>
                <a:cs typeface="Times New Roman" panose="02020603050405020304" pitchFamily="18" charset="0"/>
              </a:rPr>
              <a:t>)</a:t>
            </a:r>
          </a:p>
        </p:txBody>
      </p:sp>
      <p:grpSp>
        <p:nvGrpSpPr>
          <p:cNvPr id="89" name="Group 88">
            <a:extLst>
              <a:ext uri="{FF2B5EF4-FFF2-40B4-BE49-F238E27FC236}">
                <a16:creationId xmlns:a16="http://schemas.microsoft.com/office/drawing/2014/main" id="{76A33464-5A3F-B0AB-4C9C-81C1D94F252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90" name="Rectangle 89">
              <a:extLst>
                <a:ext uri="{FF2B5EF4-FFF2-40B4-BE49-F238E27FC236}">
                  <a16:creationId xmlns:a16="http://schemas.microsoft.com/office/drawing/2014/main" id="{D859C296-E2D7-9DFB-B9DA-B2271AE659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90">
              <a:extLst>
                <a:ext uri="{FF2B5EF4-FFF2-40B4-BE49-F238E27FC236}">
                  <a16:creationId xmlns:a16="http://schemas.microsoft.com/office/drawing/2014/main" id="{A81DF850-A9B6-8F2C-1203-170102E1A8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3" name="Rectangle 92">
            <a:extLst>
              <a:ext uri="{FF2B5EF4-FFF2-40B4-BE49-F238E27FC236}">
                <a16:creationId xmlns:a16="http://schemas.microsoft.com/office/drawing/2014/main" id="{AC5A5106-B969-D649-C7C4-F4BE152E8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BE1DB5DB-E450-6046-5784-928C74CEE77E}"/>
              </a:ext>
            </a:extLst>
          </p:cNvPr>
          <p:cNvSpPr txBox="1"/>
          <p:nvPr/>
        </p:nvSpPr>
        <p:spPr>
          <a:xfrm>
            <a:off x="590719" y="2330505"/>
            <a:ext cx="4559425" cy="3018871"/>
          </a:xfrm>
          <a:prstGeom prst="rect">
            <a:avLst/>
          </a:prstGeom>
        </p:spPr>
        <p:txBody>
          <a:bodyPr vert="horz" lIns="91440" tIns="45720" rIns="91440" bIns="45720" rtlCol="0" anchor="ctr">
            <a:norm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Landing page allows student to login into existing account, or register as new student</a:t>
            </a:r>
          </a:p>
        </p:txBody>
      </p:sp>
      <p:sp>
        <p:nvSpPr>
          <p:cNvPr id="95" name="Rectangle 94">
            <a:extLst>
              <a:ext uri="{FF2B5EF4-FFF2-40B4-BE49-F238E27FC236}">
                <a16:creationId xmlns:a16="http://schemas.microsoft.com/office/drawing/2014/main" id="{AE017CAC-0AAE-309B-834C-2177A35C92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96">
            <a:extLst>
              <a:ext uri="{FF2B5EF4-FFF2-40B4-BE49-F238E27FC236}">
                <a16:creationId xmlns:a16="http://schemas.microsoft.com/office/drawing/2014/main" id="{51F950ED-1294-2E6F-969E-31948C7720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89AFE6DE-2C9E-B036-EFA4-7A038D7B26E0}"/>
              </a:ext>
            </a:extLst>
          </p:cNvPr>
          <p:cNvPicPr>
            <a:picLocks noChangeAspect="1"/>
          </p:cNvPicPr>
          <p:nvPr/>
        </p:nvPicPr>
        <p:blipFill>
          <a:blip r:embed="rId3"/>
          <a:stretch>
            <a:fillRect/>
          </a:stretch>
        </p:blipFill>
        <p:spPr>
          <a:xfrm>
            <a:off x="5922492" y="2001783"/>
            <a:ext cx="5536001" cy="2795680"/>
          </a:xfrm>
          <a:prstGeom prst="rect">
            <a:avLst/>
          </a:prstGeom>
        </p:spPr>
      </p:pic>
    </p:spTree>
    <p:extLst>
      <p:ext uri="{BB962C8B-B14F-4D97-AF65-F5344CB8AC3E}">
        <p14:creationId xmlns:p14="http://schemas.microsoft.com/office/powerpoint/2010/main" val="22262968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399267B-2EA4-58F7-4D73-770AA9EE5E1F}"/>
            </a:ext>
          </a:extLst>
        </p:cNvPr>
        <p:cNvGrpSpPr/>
        <p:nvPr/>
      </p:nvGrpSpPr>
      <p:grpSpPr>
        <a:xfrm>
          <a:off x="0" y="0"/>
          <a:ext cx="0" cy="0"/>
          <a:chOff x="0" y="0"/>
          <a:chExt cx="0" cy="0"/>
        </a:xfrm>
      </p:grpSpPr>
      <p:sp useBgFill="1">
        <p:nvSpPr>
          <p:cNvPr id="166" name="Rectangle 165">
            <a:extLst>
              <a:ext uri="{FF2B5EF4-FFF2-40B4-BE49-F238E27FC236}">
                <a16:creationId xmlns:a16="http://schemas.microsoft.com/office/drawing/2014/main" id="{4522B21E-B2B9-4C72-9A71-C87EFD137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Rectangle 166">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4125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8" name="Rectangle 167">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2"/>
            <a:ext cx="10999072" cy="461854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0D1A4CF-D580-03A4-6EDC-78B8B470138A}"/>
              </a:ext>
            </a:extLst>
          </p:cNvPr>
          <p:cNvSpPr>
            <a:spLocks noGrp="1"/>
          </p:cNvSpPr>
          <p:nvPr>
            <p:ph type="title"/>
          </p:nvPr>
        </p:nvSpPr>
        <p:spPr>
          <a:xfrm>
            <a:off x="1524000" y="1293338"/>
            <a:ext cx="9144000" cy="3274592"/>
          </a:xfrm>
        </p:spPr>
        <p:txBody>
          <a:bodyPr vert="horz" lIns="91440" tIns="45720" rIns="91440" bIns="45720" rtlCol="0" anchor="ctr">
            <a:normAutofit/>
          </a:bodyPr>
          <a:lstStyle/>
          <a:p>
            <a:pPr algn="ctr"/>
            <a:r>
              <a:rPr lang="en-US" sz="4800" kern="1200" dirty="0">
                <a:solidFill>
                  <a:schemeClr val="tx1"/>
                </a:solidFill>
                <a:latin typeface="Times New Roman" panose="02020603050405020304" pitchFamily="18" charset="0"/>
                <a:cs typeface="Times New Roman" panose="02020603050405020304" pitchFamily="18" charset="0"/>
              </a:rPr>
              <a:t>Summary of the Software Requirements Specification (SRS)</a:t>
            </a:r>
            <a:br>
              <a:rPr lang="en-US" sz="5600" kern="1200" dirty="0">
                <a:solidFill>
                  <a:schemeClr val="tx1"/>
                </a:solidFill>
                <a:latin typeface="+mj-lt"/>
                <a:ea typeface="+mj-ea"/>
                <a:cs typeface="+mj-cs"/>
              </a:rPr>
            </a:br>
            <a:endParaRPr lang="en-US" sz="5600" kern="1200" dirty="0">
              <a:solidFill>
                <a:schemeClr val="tx1"/>
              </a:solidFill>
              <a:latin typeface="+mj-lt"/>
              <a:ea typeface="+mj-ea"/>
              <a:cs typeface="+mj-cs"/>
            </a:endParaRPr>
          </a:p>
        </p:txBody>
      </p:sp>
      <p:cxnSp>
        <p:nvCxnSpPr>
          <p:cNvPr id="169" name="Straight Connector 168">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54708"/>
            <a:ext cx="11000232" cy="0"/>
          </a:xfrm>
          <a:prstGeom prst="line">
            <a:avLst/>
          </a:prstGeom>
          <a:ln w="10160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0391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E00B953-0385-2851-8C95-6944B156CC25}"/>
            </a:ext>
          </a:extLst>
        </p:cNvPr>
        <p:cNvGrpSpPr/>
        <p:nvPr/>
      </p:nvGrpSpPr>
      <p:grpSpPr>
        <a:xfrm>
          <a:off x="0" y="0"/>
          <a:ext cx="0" cy="0"/>
          <a:chOff x="0" y="0"/>
          <a:chExt cx="0" cy="0"/>
        </a:xfrm>
      </p:grpSpPr>
      <p:sp useBgFill="1">
        <p:nvSpPr>
          <p:cNvPr id="87" name="Rectangle 86">
            <a:extLst>
              <a:ext uri="{FF2B5EF4-FFF2-40B4-BE49-F238E27FC236}">
                <a16:creationId xmlns:a16="http://schemas.microsoft.com/office/drawing/2014/main" id="{6764179D-D5ED-60F9-F7D1-61FC0E2BD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C936D8-86EA-796B-BD95-70A0E2581F8E}"/>
              </a:ext>
            </a:extLst>
          </p:cNvPr>
          <p:cNvSpPr>
            <a:spLocks noGrp="1"/>
          </p:cNvSpPr>
          <p:nvPr>
            <p:ph type="title"/>
          </p:nvPr>
        </p:nvSpPr>
        <p:spPr>
          <a:xfrm>
            <a:off x="496824" y="1420214"/>
            <a:ext cx="4560584" cy="1128068"/>
          </a:xfrm>
        </p:spPr>
        <p:txBody>
          <a:bodyPr vert="horz" lIns="91440" tIns="45720" rIns="91440" bIns="45720" rtlCol="0" anchor="t">
            <a:normAutofit fontScale="90000"/>
          </a:bodyPr>
          <a:lstStyle/>
          <a:p>
            <a:r>
              <a:rPr lang="en-US" sz="5400" dirty="0">
                <a:latin typeface="Times New Roman" panose="02020603050405020304" pitchFamily="18" charset="0"/>
                <a:cs typeface="Times New Roman" panose="02020603050405020304" pitchFamily="18" charset="0"/>
              </a:rPr>
              <a:t>Register Page</a:t>
            </a:r>
            <a:br>
              <a:rPr lang="en-US" sz="54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a:t>
            </a:r>
            <a:r>
              <a:rPr lang="en-US" sz="2200" dirty="0" err="1">
                <a:latin typeface="Times New Roman" panose="02020603050405020304" pitchFamily="18" charset="0"/>
                <a:cs typeface="Times New Roman" panose="02020603050405020304" pitchFamily="18" charset="0"/>
              </a:rPr>
              <a:t>register.php</a:t>
            </a:r>
            <a:r>
              <a:rPr lang="en-US" sz="2200" dirty="0">
                <a:latin typeface="Times New Roman" panose="02020603050405020304" pitchFamily="18" charset="0"/>
                <a:cs typeface="Times New Roman" panose="02020603050405020304" pitchFamily="18" charset="0"/>
              </a:rPr>
              <a:t>)</a:t>
            </a:r>
          </a:p>
        </p:txBody>
      </p:sp>
      <p:grpSp>
        <p:nvGrpSpPr>
          <p:cNvPr id="89" name="Group 88">
            <a:extLst>
              <a:ext uri="{FF2B5EF4-FFF2-40B4-BE49-F238E27FC236}">
                <a16:creationId xmlns:a16="http://schemas.microsoft.com/office/drawing/2014/main" id="{EF3F4259-2010-6229-C244-44B40E4332C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90" name="Rectangle 89">
              <a:extLst>
                <a:ext uri="{FF2B5EF4-FFF2-40B4-BE49-F238E27FC236}">
                  <a16:creationId xmlns:a16="http://schemas.microsoft.com/office/drawing/2014/main" id="{01A49341-68F8-ACD7-FF02-D4E62FD965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90">
              <a:extLst>
                <a:ext uri="{FF2B5EF4-FFF2-40B4-BE49-F238E27FC236}">
                  <a16:creationId xmlns:a16="http://schemas.microsoft.com/office/drawing/2014/main" id="{7B541ECE-A35D-F688-D86E-430E9CEE8D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3" name="Rectangle 92">
            <a:extLst>
              <a:ext uri="{FF2B5EF4-FFF2-40B4-BE49-F238E27FC236}">
                <a16:creationId xmlns:a16="http://schemas.microsoft.com/office/drawing/2014/main" id="{8C065FEC-8E3E-6B84-2308-203913DE48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A4E72BE0-E057-7189-71F8-92F597F07CFE}"/>
              </a:ext>
            </a:extLst>
          </p:cNvPr>
          <p:cNvSpPr txBox="1"/>
          <p:nvPr/>
        </p:nvSpPr>
        <p:spPr>
          <a:xfrm>
            <a:off x="590719" y="2330505"/>
            <a:ext cx="4559425" cy="3018871"/>
          </a:xfrm>
          <a:prstGeom prst="rect">
            <a:avLst/>
          </a:prstGeom>
        </p:spPr>
        <p:txBody>
          <a:bodyPr vert="horz" lIns="91440" tIns="45720" rIns="91440" bIns="45720" rtlCol="0" anchor="ctr">
            <a:normAutofit/>
          </a:bodyPr>
          <a:lstStyle/>
          <a:p>
            <a:pPr marL="342900" indent="-342900">
              <a:lnSpc>
                <a:spcPct val="70000"/>
              </a:lnSpc>
              <a:spcBef>
                <a:spcPct val="0"/>
              </a:spcBef>
              <a:spcAft>
                <a:spcPts val="600"/>
              </a:spcAf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A new student is required to fill out key account information to register</a:t>
            </a:r>
          </a:p>
        </p:txBody>
      </p:sp>
      <p:sp>
        <p:nvSpPr>
          <p:cNvPr id="95" name="Rectangle 94">
            <a:extLst>
              <a:ext uri="{FF2B5EF4-FFF2-40B4-BE49-F238E27FC236}">
                <a16:creationId xmlns:a16="http://schemas.microsoft.com/office/drawing/2014/main" id="{45E3C939-EF86-7487-00F3-501B9712AF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96">
            <a:extLst>
              <a:ext uri="{FF2B5EF4-FFF2-40B4-BE49-F238E27FC236}">
                <a16:creationId xmlns:a16="http://schemas.microsoft.com/office/drawing/2014/main" id="{BE52A3A6-C952-9482-8C6A-B8FA44F9D8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7E5EA16C-7FDE-0F1E-265A-91CB573D0736}"/>
              </a:ext>
            </a:extLst>
          </p:cNvPr>
          <p:cNvPicPr>
            <a:picLocks noChangeAspect="1"/>
          </p:cNvPicPr>
          <p:nvPr/>
        </p:nvPicPr>
        <p:blipFill>
          <a:blip r:embed="rId3"/>
          <a:stretch>
            <a:fillRect/>
          </a:stretch>
        </p:blipFill>
        <p:spPr>
          <a:xfrm>
            <a:off x="5922492" y="1575003"/>
            <a:ext cx="5536001" cy="3649241"/>
          </a:xfrm>
          <a:prstGeom prst="rect">
            <a:avLst/>
          </a:prstGeom>
        </p:spPr>
      </p:pic>
    </p:spTree>
    <p:extLst>
      <p:ext uri="{BB962C8B-B14F-4D97-AF65-F5344CB8AC3E}">
        <p14:creationId xmlns:p14="http://schemas.microsoft.com/office/powerpoint/2010/main" val="30183801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FD07BF1-7A9A-3953-5CD6-819C8F2DBFA3}"/>
            </a:ext>
          </a:extLst>
        </p:cNvPr>
        <p:cNvGrpSpPr/>
        <p:nvPr/>
      </p:nvGrpSpPr>
      <p:grpSpPr>
        <a:xfrm>
          <a:off x="0" y="0"/>
          <a:ext cx="0" cy="0"/>
          <a:chOff x="0" y="0"/>
          <a:chExt cx="0" cy="0"/>
        </a:xfrm>
      </p:grpSpPr>
      <p:sp useBgFill="1">
        <p:nvSpPr>
          <p:cNvPr id="87" name="Rectangle 86">
            <a:extLst>
              <a:ext uri="{FF2B5EF4-FFF2-40B4-BE49-F238E27FC236}">
                <a16:creationId xmlns:a16="http://schemas.microsoft.com/office/drawing/2014/main" id="{62565486-79A9-2D9F-8533-8045639200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7E1FCE-8844-080C-7899-79950E53E227}"/>
              </a:ext>
            </a:extLst>
          </p:cNvPr>
          <p:cNvSpPr>
            <a:spLocks noGrp="1"/>
          </p:cNvSpPr>
          <p:nvPr>
            <p:ph type="title"/>
          </p:nvPr>
        </p:nvSpPr>
        <p:spPr>
          <a:xfrm>
            <a:off x="589561" y="1420214"/>
            <a:ext cx="4560584" cy="1128068"/>
          </a:xfrm>
        </p:spPr>
        <p:txBody>
          <a:bodyPr vert="horz" lIns="91440" tIns="45720" rIns="91440" bIns="45720" rtlCol="0" anchor="t">
            <a:normAutofit fontScale="90000"/>
          </a:bodyPr>
          <a:lstStyle/>
          <a:p>
            <a:r>
              <a:rPr lang="en-US" sz="5400" dirty="0">
                <a:latin typeface="Times New Roman" panose="02020603050405020304" pitchFamily="18" charset="0"/>
                <a:cs typeface="Times New Roman" panose="02020603050405020304" pitchFamily="18" charset="0"/>
              </a:rPr>
              <a:t>Login Page</a:t>
            </a:r>
            <a:br>
              <a:rPr lang="en-US" sz="54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a:t>
            </a:r>
            <a:r>
              <a:rPr lang="en-US" sz="2200" dirty="0" err="1">
                <a:latin typeface="Times New Roman" panose="02020603050405020304" pitchFamily="18" charset="0"/>
                <a:cs typeface="Times New Roman" panose="02020603050405020304" pitchFamily="18" charset="0"/>
              </a:rPr>
              <a:t>login.php</a:t>
            </a:r>
            <a:r>
              <a:rPr lang="en-US" sz="2200" dirty="0">
                <a:latin typeface="Times New Roman" panose="02020603050405020304" pitchFamily="18" charset="0"/>
                <a:cs typeface="Times New Roman" panose="02020603050405020304" pitchFamily="18" charset="0"/>
              </a:rPr>
              <a:t>)</a:t>
            </a:r>
          </a:p>
        </p:txBody>
      </p:sp>
      <p:grpSp>
        <p:nvGrpSpPr>
          <p:cNvPr id="89" name="Group 88">
            <a:extLst>
              <a:ext uri="{FF2B5EF4-FFF2-40B4-BE49-F238E27FC236}">
                <a16:creationId xmlns:a16="http://schemas.microsoft.com/office/drawing/2014/main" id="{DBC545B4-E56F-2B44-5A3C-6ABD039F442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90" name="Rectangle 89">
              <a:extLst>
                <a:ext uri="{FF2B5EF4-FFF2-40B4-BE49-F238E27FC236}">
                  <a16:creationId xmlns:a16="http://schemas.microsoft.com/office/drawing/2014/main" id="{99249776-8B08-82C3-8974-9D23215DAF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90">
              <a:extLst>
                <a:ext uri="{FF2B5EF4-FFF2-40B4-BE49-F238E27FC236}">
                  <a16:creationId xmlns:a16="http://schemas.microsoft.com/office/drawing/2014/main" id="{4A5678AD-C5E7-46A6-14A3-76FBF24743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3" name="Rectangle 92">
            <a:extLst>
              <a:ext uri="{FF2B5EF4-FFF2-40B4-BE49-F238E27FC236}">
                <a16:creationId xmlns:a16="http://schemas.microsoft.com/office/drawing/2014/main" id="{543F2562-BF4C-CDE8-1D41-FFD4C3DAF0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ABB01C09-1178-AC73-CD2E-41160F486E0B}"/>
              </a:ext>
            </a:extLst>
          </p:cNvPr>
          <p:cNvSpPr txBox="1"/>
          <p:nvPr/>
        </p:nvSpPr>
        <p:spPr>
          <a:xfrm>
            <a:off x="590719" y="2330505"/>
            <a:ext cx="4559425" cy="3018871"/>
          </a:xfrm>
          <a:prstGeom prst="rect">
            <a:avLst/>
          </a:prstGeom>
        </p:spPr>
        <p:txBody>
          <a:bodyPr vert="horz" lIns="91440" tIns="45720" rIns="91440" bIns="45720" rtlCol="0" anchor="ctr">
            <a:normAutofit/>
          </a:bodyPr>
          <a:lstStyle/>
          <a:p>
            <a:pPr marL="342900" indent="-342900">
              <a:lnSpc>
                <a:spcPct val="70000"/>
              </a:lnSpc>
              <a:spcBef>
                <a:spcPct val="0"/>
              </a:spcBef>
              <a:spcAft>
                <a:spcPts val="600"/>
              </a:spcAf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A returning student must login to manage their courses</a:t>
            </a:r>
          </a:p>
        </p:txBody>
      </p:sp>
      <p:sp>
        <p:nvSpPr>
          <p:cNvPr id="95" name="Rectangle 94">
            <a:extLst>
              <a:ext uri="{FF2B5EF4-FFF2-40B4-BE49-F238E27FC236}">
                <a16:creationId xmlns:a16="http://schemas.microsoft.com/office/drawing/2014/main" id="{69415D32-8AA8-8BD2-53EF-412A13B9FA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96">
            <a:extLst>
              <a:ext uri="{FF2B5EF4-FFF2-40B4-BE49-F238E27FC236}">
                <a16:creationId xmlns:a16="http://schemas.microsoft.com/office/drawing/2014/main" id="{6A1CA527-A241-F5DA-DBEA-76BEF7D05F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5178DB45-E340-9026-480B-5399E4787E09}"/>
              </a:ext>
            </a:extLst>
          </p:cNvPr>
          <p:cNvPicPr>
            <a:picLocks noChangeAspect="1"/>
          </p:cNvPicPr>
          <p:nvPr/>
        </p:nvPicPr>
        <p:blipFill>
          <a:blip r:embed="rId3"/>
          <a:stretch>
            <a:fillRect/>
          </a:stretch>
        </p:blipFill>
        <p:spPr>
          <a:xfrm>
            <a:off x="5922492" y="1955995"/>
            <a:ext cx="5536001" cy="2887257"/>
          </a:xfrm>
          <a:prstGeom prst="rect">
            <a:avLst/>
          </a:prstGeom>
        </p:spPr>
      </p:pic>
    </p:spTree>
    <p:extLst>
      <p:ext uri="{BB962C8B-B14F-4D97-AF65-F5344CB8AC3E}">
        <p14:creationId xmlns:p14="http://schemas.microsoft.com/office/powerpoint/2010/main" val="29962333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878BA6B-CC9F-2877-581C-175E8019927E}"/>
            </a:ext>
          </a:extLst>
        </p:cNvPr>
        <p:cNvGrpSpPr/>
        <p:nvPr/>
      </p:nvGrpSpPr>
      <p:grpSpPr>
        <a:xfrm>
          <a:off x="0" y="0"/>
          <a:ext cx="0" cy="0"/>
          <a:chOff x="0" y="0"/>
          <a:chExt cx="0" cy="0"/>
        </a:xfrm>
      </p:grpSpPr>
      <p:sp useBgFill="1">
        <p:nvSpPr>
          <p:cNvPr id="87" name="Rectangle 86">
            <a:extLst>
              <a:ext uri="{FF2B5EF4-FFF2-40B4-BE49-F238E27FC236}">
                <a16:creationId xmlns:a16="http://schemas.microsoft.com/office/drawing/2014/main" id="{50CD0C26-7FDA-2925-8390-252ACBB70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8E186F-4FA0-5CA7-FBFF-17EDFA9EFA77}"/>
              </a:ext>
            </a:extLst>
          </p:cNvPr>
          <p:cNvSpPr>
            <a:spLocks noGrp="1"/>
          </p:cNvSpPr>
          <p:nvPr>
            <p:ph type="title"/>
          </p:nvPr>
        </p:nvSpPr>
        <p:spPr>
          <a:xfrm>
            <a:off x="472378" y="1420214"/>
            <a:ext cx="4560584" cy="1128068"/>
          </a:xfrm>
        </p:spPr>
        <p:txBody>
          <a:bodyPr vert="horz" lIns="91440" tIns="45720" rIns="91440" bIns="45720" rtlCol="0" anchor="t">
            <a:normAutofit fontScale="90000"/>
          </a:bodyPr>
          <a:lstStyle/>
          <a:p>
            <a:r>
              <a:rPr lang="en-US" sz="5400" dirty="0">
                <a:latin typeface="Times New Roman" panose="02020603050405020304" pitchFamily="18" charset="0"/>
                <a:cs typeface="Times New Roman" panose="02020603050405020304" pitchFamily="18" charset="0"/>
              </a:rPr>
              <a:t>Profile Page</a:t>
            </a:r>
            <a:br>
              <a:rPr lang="en-US" sz="54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a:t>
            </a:r>
            <a:r>
              <a:rPr lang="en-US" sz="2200" dirty="0" err="1">
                <a:latin typeface="Times New Roman" panose="02020603050405020304" pitchFamily="18" charset="0"/>
                <a:cs typeface="Times New Roman" panose="02020603050405020304" pitchFamily="18" charset="0"/>
              </a:rPr>
              <a:t>profile.php</a:t>
            </a:r>
            <a:r>
              <a:rPr lang="en-US" sz="2200" dirty="0">
                <a:latin typeface="Times New Roman" panose="02020603050405020304" pitchFamily="18" charset="0"/>
                <a:cs typeface="Times New Roman" panose="02020603050405020304" pitchFamily="18" charset="0"/>
              </a:rPr>
              <a:t>)</a:t>
            </a:r>
          </a:p>
        </p:txBody>
      </p:sp>
      <p:grpSp>
        <p:nvGrpSpPr>
          <p:cNvPr id="89" name="Group 88">
            <a:extLst>
              <a:ext uri="{FF2B5EF4-FFF2-40B4-BE49-F238E27FC236}">
                <a16:creationId xmlns:a16="http://schemas.microsoft.com/office/drawing/2014/main" id="{4F6B6A5C-F66F-A64F-9870-D05D155FF78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90" name="Rectangle 89">
              <a:extLst>
                <a:ext uri="{FF2B5EF4-FFF2-40B4-BE49-F238E27FC236}">
                  <a16:creationId xmlns:a16="http://schemas.microsoft.com/office/drawing/2014/main" id="{50B0C243-AF36-2C1D-F79E-2F8221BFAD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90">
              <a:extLst>
                <a:ext uri="{FF2B5EF4-FFF2-40B4-BE49-F238E27FC236}">
                  <a16:creationId xmlns:a16="http://schemas.microsoft.com/office/drawing/2014/main" id="{8E3F690A-7439-ADFA-58B7-405525B2CF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3" name="Rectangle 92">
            <a:extLst>
              <a:ext uri="{FF2B5EF4-FFF2-40B4-BE49-F238E27FC236}">
                <a16:creationId xmlns:a16="http://schemas.microsoft.com/office/drawing/2014/main" id="{B4E9F5AE-892B-E50E-C9CB-EA3743F785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665BD313-51DF-9C70-5304-C2D1A82AB582}"/>
              </a:ext>
            </a:extLst>
          </p:cNvPr>
          <p:cNvSpPr txBox="1"/>
          <p:nvPr/>
        </p:nvSpPr>
        <p:spPr>
          <a:xfrm>
            <a:off x="590719" y="2330505"/>
            <a:ext cx="4559425" cy="3979585"/>
          </a:xfrm>
          <a:prstGeom prst="rect">
            <a:avLst/>
          </a:prstGeom>
        </p:spPr>
        <p:txBody>
          <a:bodyPr vert="horz" lIns="91440" tIns="45720" rIns="91440" bIns="45720" rtlCol="0" anchor="ctr">
            <a:normAutofit/>
          </a:bodyPr>
          <a:lstStyle/>
          <a:p>
            <a:pPr marL="342900" indent="-342900">
              <a:lnSpc>
                <a:spcPct val="70000"/>
              </a:lnSpc>
              <a:spcBef>
                <a:spcPct val="0"/>
              </a:spcBef>
              <a:spcAft>
                <a:spcPts val="600"/>
              </a:spcAf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On the profile page, the student can manage enrolled courses, browse courses, and logout</a:t>
            </a:r>
          </a:p>
        </p:txBody>
      </p:sp>
      <p:sp>
        <p:nvSpPr>
          <p:cNvPr id="95" name="Rectangle 94">
            <a:extLst>
              <a:ext uri="{FF2B5EF4-FFF2-40B4-BE49-F238E27FC236}">
                <a16:creationId xmlns:a16="http://schemas.microsoft.com/office/drawing/2014/main" id="{183B06B7-2DB4-636D-632D-EA3AF843DA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96">
            <a:extLst>
              <a:ext uri="{FF2B5EF4-FFF2-40B4-BE49-F238E27FC236}">
                <a16:creationId xmlns:a16="http://schemas.microsoft.com/office/drawing/2014/main" id="{D23B8A38-99FF-A2D8-02F3-C55A8596EE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6C02F0EF-FE64-7B02-7935-F0FE1CF86077}"/>
              </a:ext>
            </a:extLst>
          </p:cNvPr>
          <p:cNvPicPr>
            <a:picLocks noChangeAspect="1"/>
          </p:cNvPicPr>
          <p:nvPr/>
        </p:nvPicPr>
        <p:blipFill>
          <a:blip r:embed="rId3"/>
          <a:stretch>
            <a:fillRect/>
          </a:stretch>
        </p:blipFill>
        <p:spPr>
          <a:xfrm>
            <a:off x="5922492" y="1870303"/>
            <a:ext cx="5536001" cy="3058640"/>
          </a:xfrm>
          <a:prstGeom prst="rect">
            <a:avLst/>
          </a:prstGeom>
        </p:spPr>
      </p:pic>
    </p:spTree>
    <p:extLst>
      <p:ext uri="{BB962C8B-B14F-4D97-AF65-F5344CB8AC3E}">
        <p14:creationId xmlns:p14="http://schemas.microsoft.com/office/powerpoint/2010/main" val="35171103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121A1AE-C555-F02A-DACF-230F99680904}"/>
            </a:ext>
          </a:extLst>
        </p:cNvPr>
        <p:cNvGrpSpPr/>
        <p:nvPr/>
      </p:nvGrpSpPr>
      <p:grpSpPr>
        <a:xfrm>
          <a:off x="0" y="0"/>
          <a:ext cx="0" cy="0"/>
          <a:chOff x="0" y="0"/>
          <a:chExt cx="0" cy="0"/>
        </a:xfrm>
      </p:grpSpPr>
      <p:sp useBgFill="1">
        <p:nvSpPr>
          <p:cNvPr id="87" name="Rectangle 86">
            <a:extLst>
              <a:ext uri="{FF2B5EF4-FFF2-40B4-BE49-F238E27FC236}">
                <a16:creationId xmlns:a16="http://schemas.microsoft.com/office/drawing/2014/main" id="{37FFA46F-6BE0-F9BE-2B4B-10EB85A7E9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11A7C4-EDD9-38CD-3D5C-F3778A75E412}"/>
              </a:ext>
            </a:extLst>
          </p:cNvPr>
          <p:cNvSpPr>
            <a:spLocks noGrp="1"/>
          </p:cNvSpPr>
          <p:nvPr>
            <p:ph type="title"/>
          </p:nvPr>
        </p:nvSpPr>
        <p:spPr>
          <a:xfrm>
            <a:off x="478603" y="699537"/>
            <a:ext cx="4870232" cy="1128068"/>
          </a:xfrm>
        </p:spPr>
        <p:txBody>
          <a:bodyPr vert="horz" lIns="91440" tIns="45720" rIns="91440" bIns="45720" rtlCol="0" anchor="t">
            <a:normAutofit fontScale="90000"/>
          </a:bodyPr>
          <a:lstStyle/>
          <a:p>
            <a:r>
              <a:rPr lang="en-US" sz="5400" dirty="0">
                <a:latin typeface="Times New Roman" panose="02020603050405020304" pitchFamily="18" charset="0"/>
                <a:cs typeface="Times New Roman" panose="02020603050405020304" pitchFamily="18" charset="0"/>
              </a:rPr>
              <a:t>Browse Courses Page</a:t>
            </a:r>
            <a:br>
              <a:rPr lang="en-US" sz="54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a:t>
            </a:r>
            <a:r>
              <a:rPr lang="en-US" sz="2200" dirty="0" err="1">
                <a:latin typeface="Times New Roman" panose="02020603050405020304" pitchFamily="18" charset="0"/>
                <a:cs typeface="Times New Roman" panose="02020603050405020304" pitchFamily="18" charset="0"/>
              </a:rPr>
              <a:t>courses.php</a:t>
            </a:r>
            <a:r>
              <a:rPr lang="en-US" sz="2200" dirty="0">
                <a:latin typeface="Times New Roman" panose="02020603050405020304" pitchFamily="18" charset="0"/>
                <a:cs typeface="Times New Roman" panose="02020603050405020304" pitchFamily="18" charset="0"/>
              </a:rPr>
              <a:t>)</a:t>
            </a:r>
          </a:p>
        </p:txBody>
      </p:sp>
      <p:grpSp>
        <p:nvGrpSpPr>
          <p:cNvPr id="89" name="Group 88">
            <a:extLst>
              <a:ext uri="{FF2B5EF4-FFF2-40B4-BE49-F238E27FC236}">
                <a16:creationId xmlns:a16="http://schemas.microsoft.com/office/drawing/2014/main" id="{C80B0DF9-9BE3-93D8-F4E4-21752DDDFE6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90" name="Rectangle 89">
              <a:extLst>
                <a:ext uri="{FF2B5EF4-FFF2-40B4-BE49-F238E27FC236}">
                  <a16:creationId xmlns:a16="http://schemas.microsoft.com/office/drawing/2014/main" id="{13CD14C0-9CA1-99F2-A070-D3EA64006F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90">
              <a:extLst>
                <a:ext uri="{FF2B5EF4-FFF2-40B4-BE49-F238E27FC236}">
                  <a16:creationId xmlns:a16="http://schemas.microsoft.com/office/drawing/2014/main" id="{C167B089-17F4-0E39-F80C-CBC4FCD6CB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3" name="Rectangle 92">
            <a:extLst>
              <a:ext uri="{FF2B5EF4-FFF2-40B4-BE49-F238E27FC236}">
                <a16:creationId xmlns:a16="http://schemas.microsoft.com/office/drawing/2014/main" id="{1F9EA40D-DDAF-B4D6-6793-B120088986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1ED6DD0C-AA63-E395-CF46-05FB93D165D8}"/>
              </a:ext>
            </a:extLst>
          </p:cNvPr>
          <p:cNvSpPr txBox="1"/>
          <p:nvPr/>
        </p:nvSpPr>
        <p:spPr>
          <a:xfrm>
            <a:off x="590719" y="2330505"/>
            <a:ext cx="4559425" cy="3979585"/>
          </a:xfrm>
          <a:prstGeom prst="rect">
            <a:avLst/>
          </a:prstGeom>
        </p:spPr>
        <p:txBody>
          <a:bodyPr vert="horz" lIns="91440" tIns="45720" rIns="91440" bIns="45720" rtlCol="0" anchor="ctr">
            <a:normAutofit/>
          </a:bodyPr>
          <a:lstStyle/>
          <a:p>
            <a:pPr marL="342900" indent="-342900">
              <a:lnSpc>
                <a:spcPct val="70000"/>
              </a:lnSpc>
              <a:spcBef>
                <a:spcPct val="0"/>
              </a:spcBef>
              <a:spcAft>
                <a:spcPts val="600"/>
              </a:spcAft>
              <a:buFont typeface="Arial" panose="020B0604020202020204" pitchFamily="34" charset="0"/>
              <a:buChar char="•"/>
            </a:pPr>
            <a:r>
              <a:rPr lang="en-US" sz="2200" dirty="0">
                <a:latin typeface="Times New Roman" panose="02020603050405020304" pitchFamily="18" charset="0"/>
                <a:ea typeface="+mj-ea"/>
                <a:cs typeface="Times New Roman" panose="02020603050405020304" pitchFamily="18" charset="0"/>
              </a:rPr>
              <a:t>Allows one to browse courses and filter by season</a:t>
            </a:r>
          </a:p>
          <a:p>
            <a:pPr marL="342900" indent="-342900">
              <a:lnSpc>
                <a:spcPct val="70000"/>
              </a:lnSpc>
              <a:spcBef>
                <a:spcPct val="0"/>
              </a:spcBef>
              <a:spcAft>
                <a:spcPts val="600"/>
              </a:spcAft>
              <a:buFont typeface="Arial" panose="020B0604020202020204" pitchFamily="34" charset="0"/>
              <a:buChar char="•"/>
            </a:pPr>
            <a:r>
              <a:rPr lang="en-US" sz="2200" dirty="0">
                <a:latin typeface="Times New Roman" panose="02020603050405020304" pitchFamily="18" charset="0"/>
                <a:ea typeface="+mj-ea"/>
                <a:cs typeface="Times New Roman" panose="02020603050405020304" pitchFamily="18" charset="0"/>
              </a:rPr>
              <a:t>Each course will display its capacity and number of students enrolled</a:t>
            </a:r>
          </a:p>
          <a:p>
            <a:pPr marL="342900" indent="-342900">
              <a:lnSpc>
                <a:spcPct val="70000"/>
              </a:lnSpc>
              <a:spcBef>
                <a:spcPct val="0"/>
              </a:spcBef>
              <a:spcAft>
                <a:spcPts val="600"/>
              </a:spcAft>
              <a:buFont typeface="Arial" panose="020B0604020202020204" pitchFamily="34" charset="0"/>
              <a:buChar char="•"/>
            </a:pPr>
            <a:r>
              <a:rPr lang="en-US" sz="2200" dirty="0">
                <a:latin typeface="Times New Roman" panose="02020603050405020304" pitchFamily="18" charset="0"/>
                <a:ea typeface="+mj-ea"/>
                <a:cs typeface="Times New Roman" panose="02020603050405020304" pitchFamily="18" charset="0"/>
              </a:rPr>
              <a:t>Ability for students to register or to be waitlisted</a:t>
            </a:r>
          </a:p>
        </p:txBody>
      </p:sp>
      <p:sp>
        <p:nvSpPr>
          <p:cNvPr id="95" name="Rectangle 94">
            <a:extLst>
              <a:ext uri="{FF2B5EF4-FFF2-40B4-BE49-F238E27FC236}">
                <a16:creationId xmlns:a16="http://schemas.microsoft.com/office/drawing/2014/main" id="{324E7F71-FC49-C68E-4996-60724D8DA9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96">
            <a:extLst>
              <a:ext uri="{FF2B5EF4-FFF2-40B4-BE49-F238E27FC236}">
                <a16:creationId xmlns:a16="http://schemas.microsoft.com/office/drawing/2014/main" id="{0DFD4AF8-89D0-9ACB-318E-AACD9B97EE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a:extLst>
              <a:ext uri="{FF2B5EF4-FFF2-40B4-BE49-F238E27FC236}">
                <a16:creationId xmlns:a16="http://schemas.microsoft.com/office/drawing/2014/main" id="{1B0ABCDD-B129-7FCD-BFEA-0136EA0D21E1}"/>
              </a:ext>
            </a:extLst>
          </p:cNvPr>
          <p:cNvGrpSpPr/>
          <p:nvPr/>
        </p:nvGrpSpPr>
        <p:grpSpPr>
          <a:xfrm>
            <a:off x="6499415" y="650494"/>
            <a:ext cx="4604663" cy="5324142"/>
            <a:chOff x="6059874" y="490696"/>
            <a:chExt cx="4572638" cy="5287113"/>
          </a:xfrm>
        </p:grpSpPr>
        <p:pic>
          <p:nvPicPr>
            <p:cNvPr id="4" name="Picture 3">
              <a:extLst>
                <a:ext uri="{FF2B5EF4-FFF2-40B4-BE49-F238E27FC236}">
                  <a16:creationId xmlns:a16="http://schemas.microsoft.com/office/drawing/2014/main" id="{2C2B8055-894E-E094-6A3A-B42424A62917}"/>
                </a:ext>
              </a:extLst>
            </p:cNvPr>
            <p:cNvPicPr>
              <a:picLocks noChangeAspect="1"/>
            </p:cNvPicPr>
            <p:nvPr/>
          </p:nvPicPr>
          <p:blipFill>
            <a:blip r:embed="rId3"/>
            <a:stretch>
              <a:fillRect/>
            </a:stretch>
          </p:blipFill>
          <p:spPr>
            <a:xfrm>
              <a:off x="6059874" y="490696"/>
              <a:ext cx="4572638" cy="5287113"/>
            </a:xfrm>
            <a:prstGeom prst="rect">
              <a:avLst/>
            </a:prstGeom>
          </p:spPr>
        </p:pic>
        <p:pic>
          <p:nvPicPr>
            <p:cNvPr id="5" name="Picture 4">
              <a:extLst>
                <a:ext uri="{FF2B5EF4-FFF2-40B4-BE49-F238E27FC236}">
                  <a16:creationId xmlns:a16="http://schemas.microsoft.com/office/drawing/2014/main" id="{2C3A489B-7D4E-4048-7B88-BBC01972B6FE}"/>
                </a:ext>
              </a:extLst>
            </p:cNvPr>
            <p:cNvPicPr>
              <a:picLocks noChangeAspect="1"/>
            </p:cNvPicPr>
            <p:nvPr/>
          </p:nvPicPr>
          <p:blipFill>
            <a:blip r:embed="rId4"/>
            <a:stretch>
              <a:fillRect/>
            </a:stretch>
          </p:blipFill>
          <p:spPr>
            <a:xfrm>
              <a:off x="6330502" y="2657049"/>
              <a:ext cx="3905795" cy="1543265"/>
            </a:xfrm>
            <a:prstGeom prst="rect">
              <a:avLst/>
            </a:prstGeom>
          </p:spPr>
        </p:pic>
      </p:grpSp>
    </p:spTree>
    <p:extLst>
      <p:ext uri="{BB962C8B-B14F-4D97-AF65-F5344CB8AC3E}">
        <p14:creationId xmlns:p14="http://schemas.microsoft.com/office/powerpoint/2010/main" val="6710209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998DEEA-E6B3-7EC5-699B-A80D0EF9BE83}"/>
            </a:ext>
          </a:extLst>
        </p:cNvPr>
        <p:cNvGrpSpPr/>
        <p:nvPr/>
      </p:nvGrpSpPr>
      <p:grpSpPr>
        <a:xfrm>
          <a:off x="0" y="0"/>
          <a:ext cx="0" cy="0"/>
          <a:chOff x="0" y="0"/>
          <a:chExt cx="0" cy="0"/>
        </a:xfrm>
      </p:grpSpPr>
      <p:sp useBgFill="1">
        <p:nvSpPr>
          <p:cNvPr id="87" name="Rectangle 86">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C3E405-DE68-00B3-9BAD-5F1ED1C1A0A1}"/>
              </a:ext>
            </a:extLst>
          </p:cNvPr>
          <p:cNvSpPr>
            <a:spLocks noGrp="1"/>
          </p:cNvSpPr>
          <p:nvPr>
            <p:ph type="title"/>
          </p:nvPr>
        </p:nvSpPr>
        <p:spPr>
          <a:xfrm>
            <a:off x="496824" y="692475"/>
            <a:ext cx="4560584" cy="2460157"/>
          </a:xfrm>
        </p:spPr>
        <p:txBody>
          <a:bodyPr vert="horz" lIns="91440" tIns="45720" rIns="91440" bIns="45720" rtlCol="0" anchor="t">
            <a:normAutofit/>
          </a:bodyPr>
          <a:lstStyle/>
          <a:p>
            <a:r>
              <a:rPr lang="en-US" sz="4800" dirty="0">
                <a:latin typeface="Times New Roman" panose="02020603050405020304" pitchFamily="18" charset="0"/>
                <a:cs typeface="Times New Roman" panose="02020603050405020304" pitchFamily="18" charset="0"/>
              </a:rPr>
              <a:t>Manage Courses Page</a:t>
            </a:r>
            <a:br>
              <a:rPr lang="en-US" sz="54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a:t>
            </a:r>
            <a:r>
              <a:rPr lang="en-US" sz="2200" dirty="0" err="1">
                <a:latin typeface="Times New Roman" panose="02020603050405020304" pitchFamily="18" charset="0"/>
                <a:cs typeface="Times New Roman" panose="02020603050405020304" pitchFamily="18" charset="0"/>
              </a:rPr>
              <a:t>mycourses.php</a:t>
            </a:r>
            <a:r>
              <a:rPr lang="en-US" sz="2200" dirty="0">
                <a:latin typeface="Times New Roman" panose="02020603050405020304" pitchFamily="18" charset="0"/>
                <a:cs typeface="Times New Roman" panose="02020603050405020304" pitchFamily="18" charset="0"/>
              </a:rPr>
              <a:t>)</a:t>
            </a:r>
          </a:p>
        </p:txBody>
      </p:sp>
      <p:grpSp>
        <p:nvGrpSpPr>
          <p:cNvPr id="89" name="Group 88">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90" name="Rectangle 89">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90">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3" name="Rectangle 92">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B3574318-583D-293C-BA03-66968C2E65D7}"/>
              </a:ext>
            </a:extLst>
          </p:cNvPr>
          <p:cNvSpPr txBox="1"/>
          <p:nvPr/>
        </p:nvSpPr>
        <p:spPr>
          <a:xfrm>
            <a:off x="590719" y="2330505"/>
            <a:ext cx="4559425" cy="3979585"/>
          </a:xfrm>
          <a:prstGeom prst="rect">
            <a:avLst/>
          </a:prstGeom>
        </p:spPr>
        <p:txBody>
          <a:bodyPr vert="horz" lIns="91440" tIns="45720" rIns="91440" bIns="45720" rtlCol="0" anchor="ctr">
            <a:normAutofit/>
          </a:bodyPr>
          <a:lstStyle/>
          <a:p>
            <a:pPr indent="-228600">
              <a:lnSpc>
                <a:spcPct val="90000"/>
              </a:lnSpc>
              <a:spcBef>
                <a:spcPts val="1000"/>
              </a:spcBef>
              <a:spcAft>
                <a:spcPts val="60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Outlines a summary of how many courses/waitlisted that student has been enrolled</a:t>
            </a:r>
          </a:p>
          <a:p>
            <a:pPr indent="-228600">
              <a:lnSpc>
                <a:spcPct val="90000"/>
              </a:lnSpc>
              <a:spcBef>
                <a:spcPts val="1000"/>
              </a:spcBef>
              <a:spcAft>
                <a:spcPts val="60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Ability for student to disenroll or leave waitlist</a:t>
            </a:r>
          </a:p>
        </p:txBody>
      </p:sp>
      <p:sp>
        <p:nvSpPr>
          <p:cNvPr id="95" name="Rectangle 94">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96">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B664EB6F-023E-426C-623C-7B6872A5C16F}"/>
              </a:ext>
            </a:extLst>
          </p:cNvPr>
          <p:cNvPicPr>
            <a:picLocks noChangeAspect="1"/>
          </p:cNvPicPr>
          <p:nvPr/>
        </p:nvPicPr>
        <p:blipFill>
          <a:blip r:embed="rId3"/>
          <a:stretch>
            <a:fillRect/>
          </a:stretch>
        </p:blipFill>
        <p:spPr>
          <a:xfrm>
            <a:off x="5782120" y="856180"/>
            <a:ext cx="5913055" cy="4411856"/>
          </a:xfrm>
          <a:prstGeom prst="rect">
            <a:avLst/>
          </a:prstGeom>
        </p:spPr>
      </p:pic>
    </p:spTree>
    <p:extLst>
      <p:ext uri="{BB962C8B-B14F-4D97-AF65-F5344CB8AC3E}">
        <p14:creationId xmlns:p14="http://schemas.microsoft.com/office/powerpoint/2010/main" val="3021944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F4E0F85-7FE0-A970-9533-8A821EB9034B}"/>
            </a:ext>
          </a:extLst>
        </p:cNvPr>
        <p:cNvGrpSpPr/>
        <p:nvPr/>
      </p:nvGrpSpPr>
      <p:grpSpPr>
        <a:xfrm>
          <a:off x="0" y="0"/>
          <a:ext cx="0" cy="0"/>
          <a:chOff x="0" y="0"/>
          <a:chExt cx="0" cy="0"/>
        </a:xfrm>
      </p:grpSpPr>
      <p:sp useBgFill="1">
        <p:nvSpPr>
          <p:cNvPr id="166" name="Rectangle 165">
            <a:extLst>
              <a:ext uri="{FF2B5EF4-FFF2-40B4-BE49-F238E27FC236}">
                <a16:creationId xmlns:a16="http://schemas.microsoft.com/office/drawing/2014/main" id="{5D7F75FF-AE5C-E495-9859-C314A2B3F2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Rectangle 166">
            <a:extLst>
              <a:ext uri="{FF2B5EF4-FFF2-40B4-BE49-F238E27FC236}">
                <a16:creationId xmlns:a16="http://schemas.microsoft.com/office/drawing/2014/main" id="{ACBE4E98-D864-639A-D89C-20FEC5DF1D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4125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8" name="Rectangle 167">
            <a:extLst>
              <a:ext uri="{FF2B5EF4-FFF2-40B4-BE49-F238E27FC236}">
                <a16:creationId xmlns:a16="http://schemas.microsoft.com/office/drawing/2014/main" id="{002E1100-8600-8800-5788-305C85CA72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2"/>
            <a:ext cx="10999072" cy="461854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BB1C9D7-7D62-8F51-E853-E0AE25B143F4}"/>
              </a:ext>
            </a:extLst>
          </p:cNvPr>
          <p:cNvSpPr>
            <a:spLocks noGrp="1"/>
          </p:cNvSpPr>
          <p:nvPr>
            <p:ph type="title"/>
          </p:nvPr>
        </p:nvSpPr>
        <p:spPr>
          <a:xfrm>
            <a:off x="1524000" y="1293338"/>
            <a:ext cx="9144000" cy="3274592"/>
          </a:xfrm>
        </p:spPr>
        <p:txBody>
          <a:bodyPr vert="horz" lIns="91440" tIns="45720" rIns="91440" bIns="45720" rtlCol="0" anchor="ctr">
            <a:normAutofit/>
          </a:bodyPr>
          <a:lstStyle/>
          <a:p>
            <a:pPr algn="ctr"/>
            <a:r>
              <a:rPr lang="en-US" sz="5600" dirty="0">
                <a:latin typeface="Times New Roman" panose="02020603050405020304" pitchFamily="18" charset="0"/>
                <a:cs typeface="Times New Roman" panose="02020603050405020304" pitchFamily="18" charset="0"/>
              </a:rPr>
              <a:t>Online Course Enrollment System - Demo</a:t>
            </a:r>
            <a:br>
              <a:rPr lang="en-US" sz="5600" kern="1200" dirty="0">
                <a:solidFill>
                  <a:schemeClr val="tx1"/>
                </a:solidFill>
                <a:latin typeface="+mj-lt"/>
                <a:ea typeface="+mj-ea"/>
                <a:cs typeface="+mj-cs"/>
              </a:rPr>
            </a:br>
            <a:endParaRPr lang="en-US" sz="5600" kern="1200" dirty="0">
              <a:solidFill>
                <a:schemeClr val="tx1"/>
              </a:solidFill>
              <a:latin typeface="+mj-lt"/>
              <a:ea typeface="+mj-ea"/>
              <a:cs typeface="+mj-cs"/>
            </a:endParaRPr>
          </a:p>
        </p:txBody>
      </p:sp>
      <p:cxnSp>
        <p:nvCxnSpPr>
          <p:cNvPr id="169" name="Straight Connector 168">
            <a:extLst>
              <a:ext uri="{FF2B5EF4-FFF2-40B4-BE49-F238E27FC236}">
                <a16:creationId xmlns:a16="http://schemas.microsoft.com/office/drawing/2014/main" id="{AF4F6C4F-8B37-34CA-37EE-01F47BD0F9F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54708"/>
            <a:ext cx="11000232" cy="0"/>
          </a:xfrm>
          <a:prstGeom prst="line">
            <a:avLst/>
          </a:prstGeom>
          <a:ln w="10160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5776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A267A8D-7CA7-91A7-37F3-38B1FD1FEC37}"/>
            </a:ext>
          </a:extLst>
        </p:cNvPr>
        <p:cNvGrpSpPr/>
        <p:nvPr/>
      </p:nvGrpSpPr>
      <p:grpSpPr>
        <a:xfrm>
          <a:off x="0" y="0"/>
          <a:ext cx="0" cy="0"/>
          <a:chOff x="0" y="0"/>
          <a:chExt cx="0" cy="0"/>
        </a:xfrm>
      </p:grpSpPr>
      <p:sp useBgFill="1">
        <p:nvSpPr>
          <p:cNvPr id="166" name="Rectangle 165">
            <a:extLst>
              <a:ext uri="{FF2B5EF4-FFF2-40B4-BE49-F238E27FC236}">
                <a16:creationId xmlns:a16="http://schemas.microsoft.com/office/drawing/2014/main" id="{D553028E-0F52-8606-25D9-420D8FD336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Rectangle 166">
            <a:extLst>
              <a:ext uri="{FF2B5EF4-FFF2-40B4-BE49-F238E27FC236}">
                <a16:creationId xmlns:a16="http://schemas.microsoft.com/office/drawing/2014/main" id="{075C7E25-B23F-9EE6-70B3-7EC39F5A4C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4125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8" name="Rectangle 167">
            <a:extLst>
              <a:ext uri="{FF2B5EF4-FFF2-40B4-BE49-F238E27FC236}">
                <a16:creationId xmlns:a16="http://schemas.microsoft.com/office/drawing/2014/main" id="{B3BEE8A0-D22E-9394-9A7E-76C8700CE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2"/>
            <a:ext cx="10999072" cy="461854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1663BE-3E4B-49C8-A201-6E3868987032}"/>
              </a:ext>
            </a:extLst>
          </p:cNvPr>
          <p:cNvSpPr>
            <a:spLocks noGrp="1"/>
          </p:cNvSpPr>
          <p:nvPr>
            <p:ph type="title"/>
          </p:nvPr>
        </p:nvSpPr>
        <p:spPr>
          <a:xfrm>
            <a:off x="1524000" y="1293338"/>
            <a:ext cx="9144000" cy="3274592"/>
          </a:xfrm>
        </p:spPr>
        <p:txBody>
          <a:bodyPr vert="horz" lIns="91440" tIns="45720" rIns="91440" bIns="45720" rtlCol="0" anchor="ctr">
            <a:normAutofit/>
          </a:bodyPr>
          <a:lstStyle/>
          <a:p>
            <a:pPr algn="ctr"/>
            <a:r>
              <a:rPr lang="en-US" sz="5600" dirty="0"/>
              <a:t>References</a:t>
            </a:r>
            <a:br>
              <a:rPr lang="en-US" sz="5600" kern="1200" dirty="0">
                <a:solidFill>
                  <a:schemeClr val="tx1"/>
                </a:solidFill>
                <a:latin typeface="+mj-lt"/>
                <a:ea typeface="+mj-ea"/>
                <a:cs typeface="+mj-cs"/>
              </a:rPr>
            </a:br>
            <a:endParaRPr lang="en-US" sz="5600" kern="1200" dirty="0">
              <a:solidFill>
                <a:schemeClr val="tx1"/>
              </a:solidFill>
              <a:latin typeface="+mj-lt"/>
              <a:ea typeface="+mj-ea"/>
              <a:cs typeface="+mj-cs"/>
            </a:endParaRPr>
          </a:p>
        </p:txBody>
      </p:sp>
      <p:cxnSp>
        <p:nvCxnSpPr>
          <p:cNvPr id="169" name="Straight Connector 168">
            <a:extLst>
              <a:ext uri="{FF2B5EF4-FFF2-40B4-BE49-F238E27FC236}">
                <a16:creationId xmlns:a16="http://schemas.microsoft.com/office/drawing/2014/main" id="{03504AF8-A5FE-4E8E-3BE7-707B4F8ED15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54708"/>
            <a:ext cx="11000232" cy="0"/>
          </a:xfrm>
          <a:prstGeom prst="line">
            <a:avLst/>
          </a:prstGeom>
          <a:ln w="10160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2062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C025BD6-AE73-A3C2-693A-927A4C82CBB1}"/>
              </a:ext>
            </a:extLst>
          </p:cNvPr>
          <p:cNvSpPr txBox="1"/>
          <p:nvPr/>
        </p:nvSpPr>
        <p:spPr>
          <a:xfrm>
            <a:off x="708168" y="640993"/>
            <a:ext cx="11231169" cy="5576014"/>
          </a:xfrm>
          <a:prstGeom prst="rect">
            <a:avLst/>
          </a:prstGeom>
          <a:noFill/>
        </p:spPr>
        <p:txBody>
          <a:bodyPr wrap="square">
            <a:spAutoFit/>
          </a:bodyPr>
          <a:lstStyle/>
          <a:p>
            <a:pPr marL="0" marR="0">
              <a:lnSpc>
                <a:spcPct val="200000"/>
              </a:lnSpc>
              <a:buNone/>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McConnell, S. (2004). </a:t>
            </a:r>
            <a:r>
              <a:rPr lang="en-US" sz="1200" i="1" dirty="0">
                <a:effectLst/>
                <a:latin typeface="Times New Roman" panose="02020603050405020304" pitchFamily="18" charset="0"/>
                <a:ea typeface="Times New Roman" panose="02020603050405020304" pitchFamily="18" charset="0"/>
                <a:cs typeface="Times New Roman" panose="02020603050405020304" pitchFamily="18" charset="0"/>
              </a:rPr>
              <a:t>Code Complete: A Practical Handbook of Software Construction</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(2nd </a:t>
            </a:r>
            <a:endParaRPr lang="en-US" sz="1100" dirty="0">
              <a:effectLst/>
              <a:latin typeface="Arial" panose="020B0604020202020204" pitchFamily="34" charset="0"/>
              <a:ea typeface="Calibri" panose="020F0502020204030204" pitchFamily="34" charset="0"/>
              <a:cs typeface="Times New Roman" panose="02020603050405020304" pitchFamily="18" charset="0"/>
            </a:endParaRPr>
          </a:p>
          <a:p>
            <a:pPr marL="0" marR="0" indent="457200">
              <a:lnSpc>
                <a:spcPct val="200000"/>
              </a:lnSpc>
              <a:buNone/>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ed.). Microsoft Press. </a:t>
            </a:r>
            <a:r>
              <a:rPr lang="en-US" sz="1200" u="sng" dirty="0">
                <a:solidFill>
                  <a:srgbClr val="0563C1"/>
                </a:solidFill>
                <a:effectLst/>
                <a:latin typeface="Times New Roman" panose="02020603050405020304" pitchFamily="18" charset="0"/>
                <a:ea typeface="Times New Roman" panose="02020603050405020304" pitchFamily="18" charset="0"/>
                <a:cs typeface="Times New Roman" panose="02020603050405020304" pitchFamily="18" charset="0"/>
                <a:hlinkClick r:id="rId2"/>
              </a:rPr>
              <a:t>https://archive.org/details/code-complete-2nd-edition/mode/2up</a:t>
            </a:r>
            <a:endParaRPr lang="en-US" sz="1100" dirty="0">
              <a:effectLst/>
              <a:latin typeface="Arial" panose="020B0604020202020204" pitchFamily="34" charset="0"/>
              <a:ea typeface="Calibri" panose="020F0502020204030204" pitchFamily="34" charset="0"/>
              <a:cs typeface="Times New Roman" panose="02020603050405020304" pitchFamily="18" charset="0"/>
            </a:endParaRPr>
          </a:p>
          <a:p>
            <a:pPr marL="0" marR="0">
              <a:lnSpc>
                <a:spcPct val="200000"/>
              </a:lnSpc>
              <a:buNone/>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Sommerville, I. (2015). </a:t>
            </a:r>
            <a:r>
              <a:rPr lang="en-US" sz="1200" i="1" dirty="0">
                <a:effectLst/>
                <a:latin typeface="Times New Roman" panose="02020603050405020304" pitchFamily="18" charset="0"/>
                <a:ea typeface="Times New Roman" panose="02020603050405020304" pitchFamily="18" charset="0"/>
                <a:cs typeface="Times New Roman" panose="02020603050405020304" pitchFamily="18" charset="0"/>
              </a:rPr>
              <a:t>Software engineering (10th ed.).</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Pearson Education. </a:t>
            </a:r>
            <a:endParaRPr lang="en-US" sz="1100" dirty="0">
              <a:effectLst/>
              <a:latin typeface="Arial" panose="020B0604020202020204" pitchFamily="34" charset="0"/>
              <a:ea typeface="Calibri" panose="020F0502020204030204" pitchFamily="34" charset="0"/>
              <a:cs typeface="Times New Roman" panose="02020603050405020304" pitchFamily="18" charset="0"/>
            </a:endParaRPr>
          </a:p>
          <a:p>
            <a:pPr marL="0" marR="0" indent="457200">
              <a:lnSpc>
                <a:spcPct val="200000"/>
              </a:lnSpc>
              <a:buNone/>
            </a:pPr>
            <a:r>
              <a:rPr lang="en-US" sz="1200" u="sng" dirty="0">
                <a:solidFill>
                  <a:srgbClr val="0563C1"/>
                </a:solidFill>
                <a:effectLst/>
                <a:latin typeface="Times New Roman" panose="02020603050405020304" pitchFamily="18" charset="0"/>
                <a:ea typeface="Times New Roman" panose="02020603050405020304" pitchFamily="18" charset="0"/>
                <a:cs typeface="Times New Roman" panose="02020603050405020304" pitchFamily="18" charset="0"/>
                <a:hlinkClick r:id="rId3"/>
              </a:rPr>
              <a:t>Software Engineering, 10th GLOBAL Edition</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100" dirty="0">
              <a:effectLst/>
              <a:latin typeface="Arial" panose="020B0604020202020204" pitchFamily="34" charset="0"/>
              <a:ea typeface="Calibri" panose="020F0502020204030204" pitchFamily="34" charset="0"/>
              <a:cs typeface="Times New Roman" panose="02020603050405020304" pitchFamily="18" charset="0"/>
            </a:endParaRPr>
          </a:p>
          <a:p>
            <a:pPr marL="0" marR="0">
              <a:lnSpc>
                <a:spcPct val="200000"/>
              </a:lnSpc>
              <a:buNone/>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Tsui, F., Karam, O., &amp; Bernal, B. (2018). </a:t>
            </a:r>
            <a:r>
              <a:rPr lang="en-US" sz="1200" i="1" dirty="0">
                <a:effectLst/>
                <a:latin typeface="Times New Roman" panose="02020603050405020304" pitchFamily="18" charset="0"/>
                <a:ea typeface="Times New Roman" panose="02020603050405020304" pitchFamily="18" charset="0"/>
                <a:cs typeface="Times New Roman" panose="02020603050405020304" pitchFamily="18" charset="0"/>
              </a:rPr>
              <a:t>Essentials of software engineering</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(4th ed.). Jones &amp; </a:t>
            </a:r>
            <a:endParaRPr lang="en-US" sz="1100" dirty="0">
              <a:effectLst/>
              <a:latin typeface="Arial" panose="020B0604020202020204" pitchFamily="34" charset="0"/>
              <a:ea typeface="Calibri" panose="020F0502020204030204" pitchFamily="34" charset="0"/>
              <a:cs typeface="Times New Roman" panose="02020603050405020304" pitchFamily="18" charset="0"/>
            </a:endParaRPr>
          </a:p>
          <a:p>
            <a:pPr marL="0" marR="0" indent="457200">
              <a:lnSpc>
                <a:spcPct val="200000"/>
              </a:lnSpc>
              <a:buNone/>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Bartlett Learning.</a:t>
            </a:r>
            <a:endParaRPr lang="en-US" sz="1100" dirty="0">
              <a:effectLst/>
              <a:latin typeface="Arial" panose="020B0604020202020204" pitchFamily="34" charset="0"/>
              <a:ea typeface="Calibri" panose="020F0502020204030204" pitchFamily="34" charset="0"/>
              <a:cs typeface="Times New Roman" panose="02020603050405020304" pitchFamily="18" charset="0"/>
            </a:endParaRPr>
          </a:p>
          <a:p>
            <a:pPr marL="0" marR="0">
              <a:lnSpc>
                <a:spcPct val="200000"/>
              </a:lnSpc>
              <a:buNone/>
            </a:pP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Khleel</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N. A. A., &amp; Nehéz, K. (2022). </a:t>
            </a:r>
            <a:r>
              <a:rPr lang="en-US" sz="1200" i="1" dirty="0">
                <a:effectLst/>
                <a:latin typeface="Times New Roman" panose="02020603050405020304" pitchFamily="18" charset="0"/>
                <a:ea typeface="Times New Roman" panose="02020603050405020304" pitchFamily="18" charset="0"/>
                <a:cs typeface="Times New Roman" panose="02020603050405020304" pitchFamily="18" charset="0"/>
              </a:rPr>
              <a:t>Comparison of version control system tools</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University of </a:t>
            </a:r>
            <a:endParaRPr lang="en-US" sz="1100" dirty="0">
              <a:effectLst/>
              <a:latin typeface="Arial" panose="020B0604020202020204" pitchFamily="34" charset="0"/>
              <a:ea typeface="Calibri" panose="020F0502020204030204" pitchFamily="34" charset="0"/>
              <a:cs typeface="Times New Roman" panose="02020603050405020304" pitchFamily="18" charset="0"/>
            </a:endParaRPr>
          </a:p>
          <a:p>
            <a:pPr marL="0" marR="0" indent="457200">
              <a:lnSpc>
                <a:spcPct val="200000"/>
              </a:lnSpc>
              <a:buNone/>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Miskolc. </a:t>
            </a:r>
            <a:r>
              <a:rPr lang="en-US" sz="1200" u="sng" dirty="0">
                <a:solidFill>
                  <a:srgbClr val="0563C1"/>
                </a:solidFill>
                <a:effectLst/>
                <a:latin typeface="Times New Roman" panose="02020603050405020304" pitchFamily="18" charset="0"/>
                <a:ea typeface="Times New Roman" panose="02020603050405020304" pitchFamily="18" charset="0"/>
                <a:cs typeface="Times New Roman" panose="02020603050405020304" pitchFamily="18" charset="0"/>
                <a:hlinkClick r:id="rId4"/>
              </a:rPr>
              <a:t>https://real.mtak.hu/164521/1/441_doi.pdf</a:t>
            </a:r>
            <a:endParaRPr lang="en-US" sz="1100" dirty="0">
              <a:effectLst/>
              <a:latin typeface="Arial" panose="020B0604020202020204" pitchFamily="34" charset="0"/>
              <a:ea typeface="Calibri" panose="020F0502020204030204" pitchFamily="34" charset="0"/>
              <a:cs typeface="Times New Roman" panose="02020603050405020304" pitchFamily="18" charset="0"/>
            </a:endParaRPr>
          </a:p>
          <a:p>
            <a:pPr marL="0" marR="0">
              <a:lnSpc>
                <a:spcPct val="200000"/>
              </a:lnSpc>
              <a:buNone/>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Koc, A., &amp; Tansel, A. U. (2011). </a:t>
            </a:r>
            <a:r>
              <a:rPr lang="en-US" sz="1200" i="1" dirty="0">
                <a:effectLst/>
                <a:latin typeface="Times New Roman" panose="02020603050405020304" pitchFamily="18" charset="0"/>
                <a:ea typeface="Times New Roman" panose="02020603050405020304" pitchFamily="18" charset="0"/>
                <a:cs typeface="Times New Roman" panose="02020603050405020304" pitchFamily="18" charset="0"/>
              </a:rPr>
              <a:t>A survey of version control systems. </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International Conference </a:t>
            </a:r>
            <a:endParaRPr lang="en-US" sz="1100" dirty="0">
              <a:effectLst/>
              <a:latin typeface="Arial" panose="020B0604020202020204" pitchFamily="34" charset="0"/>
              <a:ea typeface="Calibri" panose="020F0502020204030204" pitchFamily="34" charset="0"/>
              <a:cs typeface="Times New Roman" panose="02020603050405020304" pitchFamily="18" charset="0"/>
            </a:endParaRPr>
          </a:p>
          <a:p>
            <a:pPr marL="457200" marR="0">
              <a:lnSpc>
                <a:spcPct val="200000"/>
              </a:lnSpc>
              <a:buNone/>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on Software Engineering and Management. </a:t>
            </a:r>
            <a:r>
              <a:rPr lang="en-US" sz="1200" u="sng" dirty="0">
                <a:solidFill>
                  <a:srgbClr val="0563C1"/>
                </a:solidFill>
                <a:effectLst/>
                <a:latin typeface="Times New Roman" panose="02020603050405020304" pitchFamily="18" charset="0"/>
                <a:ea typeface="Times New Roman" panose="02020603050405020304" pitchFamily="18" charset="0"/>
                <a:cs typeface="Times New Roman" panose="02020603050405020304" pitchFamily="18" charset="0"/>
                <a:hlinkClick r:id="rId5"/>
              </a:rPr>
              <a:t>https://www.iiis.org/cds2011/cd2011imc/iceme_2011/paperspdf/fb394vz.pdf</a:t>
            </a:r>
            <a:endParaRPr lang="en-US" sz="1100" dirty="0">
              <a:effectLst/>
              <a:latin typeface="Arial" panose="020B0604020202020204" pitchFamily="34" charset="0"/>
              <a:ea typeface="Calibri" panose="020F0502020204030204" pitchFamily="34" charset="0"/>
              <a:cs typeface="Times New Roman" panose="02020603050405020304" pitchFamily="18" charset="0"/>
            </a:endParaRPr>
          </a:p>
          <a:p>
            <a:pPr marL="0" marR="0">
              <a:lnSpc>
                <a:spcPct val="200000"/>
              </a:lnSpc>
              <a:buNone/>
            </a:pP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Maashi</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M. S. (2022). </a:t>
            </a:r>
            <a:r>
              <a:rPr lang="en-US" sz="1200" i="1" dirty="0">
                <a:effectLst/>
                <a:latin typeface="Times New Roman" panose="02020603050405020304" pitchFamily="18" charset="0"/>
                <a:ea typeface="Times New Roman" panose="02020603050405020304" pitchFamily="18" charset="0"/>
                <a:cs typeface="Times New Roman" panose="02020603050405020304" pitchFamily="18" charset="0"/>
              </a:rPr>
              <a:t>A comprehensive review of software testing methodologies based on </a:t>
            </a:r>
            <a:endParaRPr lang="en-US" sz="1100" dirty="0">
              <a:effectLst/>
              <a:latin typeface="Arial" panose="020B0604020202020204" pitchFamily="34" charset="0"/>
              <a:ea typeface="Calibri" panose="020F0502020204030204" pitchFamily="34" charset="0"/>
              <a:cs typeface="Times New Roman" panose="02020603050405020304" pitchFamily="18" charset="0"/>
            </a:endParaRPr>
          </a:p>
          <a:p>
            <a:pPr marL="457200" marR="0">
              <a:lnSpc>
                <a:spcPct val="200000"/>
              </a:lnSpc>
              <a:buNone/>
            </a:pPr>
            <a:r>
              <a:rPr lang="en-US" sz="1200" i="1" dirty="0">
                <a:effectLst/>
                <a:latin typeface="Times New Roman" panose="02020603050405020304" pitchFamily="18" charset="0"/>
                <a:ea typeface="Times New Roman" panose="02020603050405020304" pitchFamily="18" charset="0"/>
                <a:cs typeface="Times New Roman" panose="02020603050405020304" pitchFamily="18" charset="0"/>
              </a:rPr>
              <a:t>search-based software engineering</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Webology</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19(1), 51. </a:t>
            </a:r>
            <a:r>
              <a:rPr lang="en-US" sz="1200" u="sng" dirty="0">
                <a:solidFill>
                  <a:srgbClr val="0563C1"/>
                </a:solidFill>
                <a:effectLst/>
                <a:latin typeface="Times New Roman" panose="02020603050405020304" pitchFamily="18" charset="0"/>
                <a:ea typeface="Times New Roman" panose="02020603050405020304" pitchFamily="18" charset="0"/>
                <a:cs typeface="Times New Roman" panose="02020603050405020304" pitchFamily="18" charset="0"/>
                <a:hlinkClick r:id="rId6"/>
              </a:rPr>
              <a:t>20220203075100pmwebology 19 (1) - 51.pdf</a:t>
            </a:r>
            <a:endParaRPr lang="en-US" sz="1100" dirty="0">
              <a:effectLst/>
              <a:latin typeface="Arial" panose="020B0604020202020204" pitchFamily="34" charset="0"/>
              <a:ea typeface="Calibri" panose="020F0502020204030204" pitchFamily="34" charset="0"/>
              <a:cs typeface="Times New Roman" panose="02020603050405020304" pitchFamily="18" charset="0"/>
            </a:endParaRPr>
          </a:p>
          <a:p>
            <a:pPr marL="0" marR="0">
              <a:lnSpc>
                <a:spcPct val="200000"/>
              </a:lnSpc>
              <a:buNone/>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Myers, G. J., Badgett, C., &amp; Sanders, T. (2011</a:t>
            </a:r>
            <a:r>
              <a:rPr lang="en-US" sz="1200" i="1" dirty="0">
                <a:effectLst/>
                <a:latin typeface="Times New Roman" panose="02020603050405020304" pitchFamily="18" charset="0"/>
                <a:ea typeface="Times New Roman" panose="02020603050405020304" pitchFamily="18" charset="0"/>
                <a:cs typeface="Times New Roman" panose="02020603050405020304" pitchFamily="18" charset="0"/>
              </a:rPr>
              <a:t>). The art of software testing (3rd ed.)</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Wiley. </a:t>
            </a:r>
            <a:endParaRPr lang="en-US" sz="1100" dirty="0">
              <a:effectLst/>
              <a:latin typeface="Arial" panose="020B0604020202020204" pitchFamily="34" charset="0"/>
              <a:ea typeface="Calibri" panose="020F0502020204030204" pitchFamily="34" charset="0"/>
              <a:cs typeface="Times New Roman" panose="02020603050405020304" pitchFamily="18" charset="0"/>
            </a:endParaRPr>
          </a:p>
          <a:p>
            <a:pPr marL="457200" marR="0">
              <a:lnSpc>
                <a:spcPct val="200000"/>
              </a:lnSpc>
              <a:buNone/>
            </a:pPr>
            <a:r>
              <a:rPr lang="en-US" sz="1200" u="sng" dirty="0">
                <a:solidFill>
                  <a:srgbClr val="0563C1"/>
                </a:solidFill>
                <a:effectLst/>
                <a:latin typeface="Times New Roman" panose="02020603050405020304" pitchFamily="18" charset="0"/>
                <a:ea typeface="Times New Roman" panose="02020603050405020304" pitchFamily="18" charset="0"/>
                <a:cs typeface="Times New Roman" panose="02020603050405020304" pitchFamily="18" charset="0"/>
                <a:hlinkClick r:id="rId7"/>
              </a:rPr>
              <a:t>https://onlinelibrary.wiley.com/doi/book/10.1002/9781119202486?msockid=1643d618d6636b042035c3a5d7e06af6</a:t>
            </a:r>
            <a:endParaRPr lang="en-US" sz="1100" dirty="0">
              <a:effectLst/>
              <a:latin typeface="Arial" panose="020B0604020202020204" pitchFamily="34" charset="0"/>
              <a:ea typeface="Calibri" panose="020F0502020204030204" pitchFamily="34" charset="0"/>
              <a:cs typeface="Times New Roman" panose="02020603050405020304" pitchFamily="18" charset="0"/>
            </a:endParaRPr>
          </a:p>
          <a:p>
            <a:pPr marL="0" marR="0">
              <a:lnSpc>
                <a:spcPct val="200000"/>
              </a:lnSpc>
              <a:buNone/>
            </a:pPr>
            <a:endParaRPr lang="en-US" sz="12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2420574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E005220-1E4F-4BFA-E75A-5D3C9BE0C8A4}"/>
              </a:ext>
            </a:extLst>
          </p:cNvPr>
          <p:cNvSpPr txBox="1"/>
          <p:nvPr/>
        </p:nvSpPr>
        <p:spPr>
          <a:xfrm>
            <a:off x="693820" y="453794"/>
            <a:ext cx="11165305" cy="5950412"/>
          </a:xfrm>
          <a:prstGeom prst="rect">
            <a:avLst/>
          </a:prstGeom>
          <a:noFill/>
        </p:spPr>
        <p:txBody>
          <a:bodyPr wrap="square">
            <a:spAutoFit/>
          </a:bodyPr>
          <a:lstStyle/>
          <a:p>
            <a:pPr marL="0" marR="0" lvl="0" indent="0" algn="l" defTabSz="914400" rtl="0" eaLnBrk="1" fontAlgn="auto" latinLnBrk="0" hangingPunct="1">
              <a:lnSpc>
                <a:spcPct val="2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Bertolino, A. (2007). </a:t>
            </a:r>
            <a:r>
              <a:rPr kumimoji="0" lang="en-US" sz="1200" b="0" i="1"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Software testing research: Achievements, challenges, dreams</a:t>
            </a:r>
            <a:r>
              <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 Future of </a:t>
            </a:r>
            <a:endParaRPr kumimoji="0" lang="en-US" sz="1100" b="0" i="0" u="none" strike="noStrike" kern="1200" cap="none" spc="0" normalizeH="0" baseline="0" noProof="0" dirty="0">
              <a:ln>
                <a:noFill/>
              </a:ln>
              <a:solidFill>
                <a:prstClr val="black"/>
              </a:solidFill>
              <a:effectLst/>
              <a:uLnTx/>
              <a:uFillTx/>
              <a:latin typeface="Arial" panose="020B0604020202020204" pitchFamily="34" charset="0"/>
              <a:ea typeface="Calibri" panose="020F0502020204030204" pitchFamily="34" charset="0"/>
              <a:cs typeface="Times New Roman" panose="02020603050405020304" pitchFamily="18" charset="0"/>
            </a:endParaRPr>
          </a:p>
          <a:p>
            <a:pPr marL="0" marR="0" lvl="0" indent="457200" algn="l" defTabSz="914400" rtl="0" eaLnBrk="1" fontAlgn="auto" latinLnBrk="0" hangingPunct="1">
              <a:lnSpc>
                <a:spcPct val="2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Software Engineering (FOSE '07), 85–103. </a:t>
            </a:r>
            <a:r>
              <a:rPr kumimoji="0" lang="en-US" sz="1200" b="0" i="0" u="sng" strike="noStrike" kern="1200" cap="none" spc="0" normalizeH="0" baseline="0" noProof="0" dirty="0">
                <a:ln>
                  <a:noFill/>
                </a:ln>
                <a:solidFill>
                  <a:srgbClr val="0563C1"/>
                </a:solidFill>
                <a:effectLst/>
                <a:uLnTx/>
                <a:uFillTx/>
                <a:latin typeface="Times New Roman" panose="02020603050405020304" pitchFamily="18" charset="0"/>
                <a:ea typeface="Times New Roman" panose="02020603050405020304" pitchFamily="18" charset="0"/>
                <a:cs typeface="Times New Roman" panose="02020603050405020304" pitchFamily="18" charset="0"/>
                <a:hlinkClick r:id="rId2"/>
              </a:rPr>
              <a:t>https://doi.org/10.1109/FOSE.2007.25</a:t>
            </a:r>
            <a:endParaRPr kumimoji="0" lang="en-US" sz="1100" b="0" i="0" u="none" strike="noStrike" kern="1200" cap="none" spc="0" normalizeH="0" baseline="0" noProof="0" dirty="0">
              <a:ln>
                <a:noFill/>
              </a:ln>
              <a:solidFill>
                <a:prstClr val="black"/>
              </a:solidFill>
              <a:effectLst/>
              <a:uLnTx/>
              <a:uFillTx/>
              <a:latin typeface="Arial" panose="020B060402020202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200000"/>
              </a:lnSpc>
              <a:spcBef>
                <a:spcPts val="0"/>
              </a:spcBef>
              <a:spcAft>
                <a:spcPts val="0"/>
              </a:spcAft>
              <a:buClrTx/>
              <a:buSzTx/>
              <a:buFontTx/>
              <a:buNone/>
              <a:tabLst/>
              <a:defRPr/>
            </a:pPr>
            <a:r>
              <a:rPr kumimoji="0" lang="en-US" sz="1200" b="0" i="0" u="none" strike="noStrike" kern="1200" cap="none" spc="0" normalizeH="0" baseline="0" noProof="0" dirty="0" err="1">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Garousi</a:t>
            </a:r>
            <a:r>
              <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 V., </a:t>
            </a:r>
            <a:r>
              <a:rPr kumimoji="0" lang="en-US" sz="1200" b="0" i="0" u="none" strike="noStrike" kern="1200" cap="none" spc="0" normalizeH="0" baseline="0" noProof="0" dirty="0" err="1">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Felderer</a:t>
            </a:r>
            <a:r>
              <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 M., </a:t>
            </a:r>
            <a:r>
              <a:rPr kumimoji="0" lang="en-US" sz="1200" b="0" i="0" u="none" strike="noStrike" kern="1200" cap="none" spc="0" normalizeH="0" baseline="0" noProof="0" dirty="0" err="1">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Kuhrmann</a:t>
            </a:r>
            <a:r>
              <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 M., </a:t>
            </a:r>
            <a:r>
              <a:rPr kumimoji="0" lang="en-US" sz="1200" b="0" i="0" u="none" strike="noStrike" kern="1200" cap="none" spc="0" normalizeH="0" baseline="0" noProof="0" dirty="0" err="1">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Herkiloglu</a:t>
            </a:r>
            <a:r>
              <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 K., &amp; </a:t>
            </a:r>
            <a:r>
              <a:rPr kumimoji="0" lang="en-US" sz="1200" b="0" i="0" u="none" strike="noStrike" kern="1200" cap="none" spc="0" normalizeH="0" baseline="0" noProof="0" dirty="0" err="1">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Eldh</a:t>
            </a:r>
            <a:r>
              <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 S. (2020). </a:t>
            </a:r>
            <a:r>
              <a:rPr kumimoji="0" lang="en-US" sz="1200" b="0" i="1"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Exploring the </a:t>
            </a:r>
            <a:endParaRPr kumimoji="0" lang="en-US" sz="1100" b="0" i="0" u="none" strike="noStrike" kern="1200" cap="none" spc="0" normalizeH="0" baseline="0" noProof="0" dirty="0">
              <a:ln>
                <a:noFill/>
              </a:ln>
              <a:solidFill>
                <a:prstClr val="black"/>
              </a:solidFill>
              <a:effectLst/>
              <a:uLnTx/>
              <a:uFillTx/>
              <a:latin typeface="Arial" panose="020B0604020202020204" pitchFamily="34" charset="0"/>
              <a:ea typeface="Calibri" panose="020F0502020204030204" pitchFamily="34" charset="0"/>
              <a:cs typeface="Times New Roman" panose="02020603050405020304" pitchFamily="18" charset="0"/>
            </a:endParaRPr>
          </a:p>
          <a:p>
            <a:pPr marL="457200" marR="0" lvl="0" indent="0" algn="l" defTabSz="914400" rtl="0" eaLnBrk="1" fontAlgn="auto" latinLnBrk="0" hangingPunct="1">
              <a:lnSpc>
                <a:spcPct val="200000"/>
              </a:lnSpc>
              <a:spcBef>
                <a:spcPts val="0"/>
              </a:spcBef>
              <a:spcAft>
                <a:spcPts val="0"/>
              </a:spcAft>
              <a:buClrTx/>
              <a:buSzTx/>
              <a:buFontTx/>
              <a:buNone/>
              <a:tabLst/>
              <a:defRPr/>
            </a:pPr>
            <a:r>
              <a:rPr kumimoji="0" lang="en-US" sz="1200" b="0" i="1"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industry's challenges in software testing: An empirical study</a:t>
            </a:r>
            <a:r>
              <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 Journal of Software: Evolution and Process. </a:t>
            </a:r>
            <a:r>
              <a:rPr kumimoji="0" lang="en-US" sz="1200" b="0" i="0" u="sng" strike="noStrike" kern="1200" cap="none" spc="0" normalizeH="0" baseline="0" noProof="0" dirty="0">
                <a:ln>
                  <a:noFill/>
                </a:ln>
                <a:solidFill>
                  <a:srgbClr val="0563C1"/>
                </a:solidFill>
                <a:effectLst/>
                <a:uLnTx/>
                <a:uFillTx/>
                <a:latin typeface="Times New Roman" panose="02020603050405020304" pitchFamily="18" charset="0"/>
                <a:ea typeface="Times New Roman" panose="02020603050405020304" pitchFamily="18" charset="0"/>
                <a:cs typeface="Times New Roman" panose="02020603050405020304" pitchFamily="18" charset="0"/>
                <a:hlinkClick r:id="rId3"/>
              </a:rPr>
              <a:t>https://doi.org/10.1002/smr.2251</a:t>
            </a:r>
            <a:endParaRPr kumimoji="0" lang="en-US" sz="1100" b="0" i="0" u="none" strike="noStrike" kern="1200" cap="none" spc="0" normalizeH="0" baseline="0" noProof="0" dirty="0">
              <a:ln>
                <a:noFill/>
              </a:ln>
              <a:solidFill>
                <a:prstClr val="black"/>
              </a:solidFill>
              <a:effectLst/>
              <a:uLnTx/>
              <a:uFillTx/>
              <a:latin typeface="Arial" panose="020B060402020202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200000"/>
              </a:lnSpc>
              <a:spcBef>
                <a:spcPts val="0"/>
              </a:spcBef>
              <a:spcAft>
                <a:spcPts val="0"/>
              </a:spcAft>
              <a:buClrTx/>
              <a:buSzTx/>
              <a:buFontTx/>
              <a:buNone/>
              <a:tabLst/>
              <a:defRPr/>
            </a:pPr>
            <a:r>
              <a:rPr kumimoji="0" lang="en-US" sz="1200" b="0" i="0" u="none" strike="noStrike" kern="1200" cap="none" spc="0" normalizeH="0" baseline="0" noProof="0" dirty="0" err="1">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Kazman</a:t>
            </a:r>
            <a:r>
              <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 R., Klein, M., &amp; Clements, P. (2000). </a:t>
            </a:r>
            <a:r>
              <a:rPr kumimoji="0" lang="en-US" sz="1200" b="0" i="1"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Evaluating software architectures: Methods and </a:t>
            </a:r>
            <a:endParaRPr kumimoji="0" lang="en-US" sz="1100" b="0" i="0" u="none" strike="noStrike" kern="1200" cap="none" spc="0" normalizeH="0" baseline="0" noProof="0" dirty="0">
              <a:ln>
                <a:noFill/>
              </a:ln>
              <a:solidFill>
                <a:prstClr val="black"/>
              </a:solidFill>
              <a:effectLst/>
              <a:uLnTx/>
              <a:uFillTx/>
              <a:latin typeface="Arial" panose="020B0604020202020204" pitchFamily="34" charset="0"/>
              <a:ea typeface="Calibri" panose="020F0502020204030204" pitchFamily="34" charset="0"/>
              <a:cs typeface="Times New Roman" panose="02020603050405020304" pitchFamily="18" charset="0"/>
            </a:endParaRPr>
          </a:p>
          <a:p>
            <a:pPr marL="457200" marR="0" lvl="0" indent="0" algn="l" defTabSz="914400" rtl="0" eaLnBrk="1" fontAlgn="auto" latinLnBrk="0" hangingPunct="1">
              <a:lnSpc>
                <a:spcPct val="200000"/>
              </a:lnSpc>
              <a:spcBef>
                <a:spcPts val="0"/>
              </a:spcBef>
              <a:spcAft>
                <a:spcPts val="0"/>
              </a:spcAft>
              <a:buClrTx/>
              <a:buSzTx/>
              <a:buFontTx/>
              <a:buNone/>
              <a:tabLst/>
              <a:defRPr/>
            </a:pPr>
            <a:r>
              <a:rPr kumimoji="0" lang="en-US" sz="1200" b="0" i="1"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case studies</a:t>
            </a:r>
            <a:r>
              <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 Addison-Wesley. </a:t>
            </a:r>
            <a:r>
              <a:rPr kumimoji="0" lang="en-US" sz="1200" b="0" i="0" u="sng" strike="noStrike" kern="1200" cap="none" spc="0" normalizeH="0" baseline="0" noProof="0" dirty="0">
                <a:ln>
                  <a:noFill/>
                </a:ln>
                <a:solidFill>
                  <a:srgbClr val="0563C1"/>
                </a:solidFill>
                <a:effectLst/>
                <a:uLnTx/>
                <a:uFillTx/>
                <a:latin typeface="Times New Roman" panose="02020603050405020304" pitchFamily="18" charset="0"/>
                <a:ea typeface="Times New Roman" panose="02020603050405020304" pitchFamily="18" charset="0"/>
                <a:cs typeface="Times New Roman" panose="02020603050405020304" pitchFamily="18" charset="0"/>
                <a:hlinkClick r:id="rId4"/>
              </a:rPr>
              <a:t>https://www.scribd.com/document/836369482/2012-Evaluating-Software-Architectures-Methods-and-Case-Studies-Klein-Mark-Kazman-Rick-Clements-Paul</a:t>
            </a:r>
            <a:endParaRPr kumimoji="0" lang="en-US" sz="1100" b="0" i="0" u="none" strike="noStrike" kern="1200" cap="none" spc="0" normalizeH="0" baseline="0" noProof="0" dirty="0">
              <a:ln>
                <a:noFill/>
              </a:ln>
              <a:solidFill>
                <a:prstClr val="black"/>
              </a:solidFill>
              <a:effectLst/>
              <a:uLnTx/>
              <a:uFillTx/>
              <a:latin typeface="Arial" panose="020B060402020202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2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Bass, L., Clements, P., &amp; </a:t>
            </a:r>
            <a:r>
              <a:rPr kumimoji="0" lang="en-US" sz="1200" b="0" i="0" u="none" strike="noStrike" kern="1200" cap="none" spc="0" normalizeH="0" baseline="0" noProof="0" dirty="0" err="1">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Kazman</a:t>
            </a:r>
            <a:r>
              <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 R. (2012). </a:t>
            </a:r>
            <a:r>
              <a:rPr kumimoji="0" lang="en-US" sz="1200" b="0" i="1"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Software architecture in practice</a:t>
            </a:r>
            <a:r>
              <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 (3rd ed.). </a:t>
            </a:r>
            <a:endParaRPr kumimoji="0" lang="en-US" sz="1100" b="0" i="0" u="none" strike="noStrike" kern="1200" cap="none" spc="0" normalizeH="0" baseline="0" noProof="0" dirty="0">
              <a:ln>
                <a:noFill/>
              </a:ln>
              <a:solidFill>
                <a:prstClr val="black"/>
              </a:solidFill>
              <a:effectLst/>
              <a:uLnTx/>
              <a:uFillTx/>
              <a:latin typeface="Arial" panose="020B0604020202020204" pitchFamily="34" charset="0"/>
              <a:ea typeface="Calibri" panose="020F0502020204030204" pitchFamily="34" charset="0"/>
              <a:cs typeface="Times New Roman" panose="02020603050405020304" pitchFamily="18" charset="0"/>
            </a:endParaRPr>
          </a:p>
          <a:p>
            <a:pPr marL="0" marR="0" lvl="0" indent="457200" algn="l" defTabSz="914400" rtl="0" eaLnBrk="1" fontAlgn="auto" latinLnBrk="0" hangingPunct="1">
              <a:lnSpc>
                <a:spcPct val="2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Addison-Wesley.</a:t>
            </a:r>
            <a:endParaRPr kumimoji="0" lang="en-US" sz="1100" b="0" i="0" u="none" strike="noStrike" kern="1200" cap="none" spc="0" normalizeH="0" baseline="0" noProof="0" dirty="0">
              <a:ln>
                <a:noFill/>
              </a:ln>
              <a:solidFill>
                <a:prstClr val="black"/>
              </a:solidFill>
              <a:effectLst/>
              <a:uLnTx/>
              <a:uFillTx/>
              <a:latin typeface="Arial" panose="020B060402020202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2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Wiegers, K. E. (2003). </a:t>
            </a:r>
            <a:r>
              <a:rPr kumimoji="0" lang="en-US" sz="1200" b="0" i="1"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Software requirements (2nd ed.)</a:t>
            </a:r>
            <a:r>
              <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 Microsoft Press. </a:t>
            </a:r>
          </a:p>
          <a:p>
            <a:pPr marL="457200" marR="0" lvl="0" indent="0" algn="l" defTabSz="914400" rtl="0" eaLnBrk="1" fontAlgn="auto" latinLnBrk="0" hangingPunct="1">
              <a:lnSpc>
                <a:spcPct val="200000"/>
              </a:lnSpc>
              <a:spcBef>
                <a:spcPts val="0"/>
              </a:spcBef>
              <a:spcAft>
                <a:spcPts val="0"/>
              </a:spcAft>
              <a:buClrTx/>
              <a:buSzTx/>
              <a:buFontTx/>
              <a:buNone/>
              <a:tabLst/>
              <a:defRPr/>
            </a:pPr>
            <a:r>
              <a:rPr kumimoji="0" lang="en-US" sz="1200" b="0" i="0" u="sng" strike="noStrike" kern="1200" cap="none" spc="0" normalizeH="0" baseline="0" noProof="0" dirty="0">
                <a:ln>
                  <a:noFill/>
                </a:ln>
                <a:solidFill>
                  <a:srgbClr val="0563C1"/>
                </a:solidFill>
                <a:effectLst/>
                <a:uLnTx/>
                <a:uFillTx/>
                <a:latin typeface="Times New Roman" panose="02020603050405020304" pitchFamily="18" charset="0"/>
                <a:ea typeface="Times New Roman" panose="02020603050405020304" pitchFamily="18" charset="0"/>
                <a:cs typeface="+mn-cs"/>
                <a:hlinkClick r:id="rId5"/>
              </a:rPr>
              <a:t>Software requirements : practical techniques for gathering and managing requirements throughout the product development cycle : Wiegers, Karl Eugene, 1953- : Free Download, Borrow, and Streaming : Internet Archive</a:t>
            </a:r>
            <a:endPar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endParaRPr>
          </a:p>
          <a:p>
            <a:pPr marL="0" marR="0" lvl="0" indent="0" algn="l" defTabSz="914400" rtl="0" eaLnBrk="1" fontAlgn="auto" latinLnBrk="0" hangingPunct="1">
              <a:lnSpc>
                <a:spcPct val="2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OWASP Foundation. (2022). </a:t>
            </a:r>
            <a:r>
              <a:rPr kumimoji="0" lang="en-US" sz="1200" b="0" i="1"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OWASP top ten web application security risks</a:t>
            </a:r>
            <a:r>
              <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 </a:t>
            </a:r>
          </a:p>
          <a:p>
            <a:pPr marL="0" marR="0" lvl="0" indent="457200" algn="l" defTabSz="914400" rtl="0" eaLnBrk="1" fontAlgn="auto" latinLnBrk="0" hangingPunct="1">
              <a:lnSpc>
                <a:spcPct val="200000"/>
              </a:lnSpc>
              <a:spcBef>
                <a:spcPts val="0"/>
              </a:spcBef>
              <a:spcAft>
                <a:spcPts val="0"/>
              </a:spcAft>
              <a:buClrTx/>
              <a:buSzTx/>
              <a:buFontTx/>
              <a:buNone/>
              <a:tabLst/>
              <a:defRPr/>
            </a:pPr>
            <a:r>
              <a:rPr kumimoji="0" lang="en-US" sz="1200" b="0" i="0" u="sng" strike="noStrike" kern="1200" cap="none" spc="0" normalizeH="0" baseline="0" noProof="0" dirty="0">
                <a:ln>
                  <a:noFill/>
                </a:ln>
                <a:solidFill>
                  <a:srgbClr val="0563C1"/>
                </a:solidFill>
                <a:effectLst/>
                <a:uLnTx/>
                <a:uFillTx/>
                <a:latin typeface="Times New Roman" panose="02020603050405020304" pitchFamily="18" charset="0"/>
                <a:ea typeface="Times New Roman" panose="02020603050405020304" pitchFamily="18" charset="0"/>
                <a:cs typeface="+mn-cs"/>
                <a:hlinkClick r:id="rId6"/>
              </a:rPr>
              <a:t>https://owasp.org/www-project-top-ten/</a:t>
            </a:r>
            <a:endPar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endParaRPr>
          </a:p>
          <a:p>
            <a:pPr marL="0" marR="0" lvl="0" indent="0" algn="l" defTabSz="914400" rtl="0" eaLnBrk="1" fontAlgn="auto" latinLnBrk="0" hangingPunct="1">
              <a:lnSpc>
                <a:spcPct val="2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Nielsen, J. (1994). </a:t>
            </a:r>
            <a:r>
              <a:rPr kumimoji="0" lang="en-US" sz="1200" b="0" i="1"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Usability engineering</a:t>
            </a:r>
            <a:r>
              <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 Morgan Kaufmann. </a:t>
            </a:r>
          </a:p>
          <a:p>
            <a:pPr marL="0" marR="0" lvl="0" indent="457200" algn="l" defTabSz="914400" rtl="0" eaLnBrk="1" fontAlgn="auto" latinLnBrk="0" hangingPunct="1">
              <a:lnSpc>
                <a:spcPct val="200000"/>
              </a:lnSpc>
              <a:spcBef>
                <a:spcPts val="0"/>
              </a:spcBef>
              <a:spcAft>
                <a:spcPts val="0"/>
              </a:spcAft>
              <a:buClrTx/>
              <a:buSzTx/>
              <a:buFontTx/>
              <a:buNone/>
              <a:tabLst/>
              <a:defRPr/>
            </a:pPr>
            <a:r>
              <a:rPr kumimoji="0" lang="en-US" sz="1200" b="0" i="0" u="sng" strike="noStrike" kern="1200" cap="none" spc="0" normalizeH="0" baseline="0" noProof="0" dirty="0">
                <a:ln>
                  <a:noFill/>
                </a:ln>
                <a:solidFill>
                  <a:srgbClr val="0563C1"/>
                </a:solidFill>
                <a:effectLst/>
                <a:uLnTx/>
                <a:uFillTx/>
                <a:latin typeface="Times New Roman" panose="02020603050405020304" pitchFamily="18" charset="0"/>
                <a:ea typeface="Times New Roman" panose="02020603050405020304" pitchFamily="18" charset="0"/>
                <a:cs typeface="+mn-cs"/>
                <a:hlinkClick r:id="rId7"/>
              </a:rPr>
              <a:t>Usability Engineering: | Guide books | ACM Digital Library</a:t>
            </a:r>
            <a:endParaRPr lang="en-US" dirty="0"/>
          </a:p>
        </p:txBody>
      </p:sp>
    </p:spTree>
    <p:extLst>
      <p:ext uri="{BB962C8B-B14F-4D97-AF65-F5344CB8AC3E}">
        <p14:creationId xmlns:p14="http://schemas.microsoft.com/office/powerpoint/2010/main" val="34442174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F96B2E3-1861-9265-4A11-0E62A15617C4}"/>
            </a:ext>
          </a:extLst>
        </p:cNvPr>
        <p:cNvGrpSpPr/>
        <p:nvPr/>
      </p:nvGrpSpPr>
      <p:grpSpPr>
        <a:xfrm>
          <a:off x="0" y="0"/>
          <a:ext cx="0" cy="0"/>
          <a:chOff x="0" y="0"/>
          <a:chExt cx="0" cy="0"/>
        </a:xfrm>
      </p:grpSpPr>
      <p:sp useBgFill="1">
        <p:nvSpPr>
          <p:cNvPr id="102" name="Rectangle 101">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4" name="Group 103">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05" name="Rectangle 104">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ectangle 106">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9" name="Rectangle 108">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7574AA-234A-E216-DD05-1066A709B9B1}"/>
              </a:ext>
            </a:extLst>
          </p:cNvPr>
          <p:cNvSpPr>
            <a:spLocks noGrp="1"/>
          </p:cNvSpPr>
          <p:nvPr>
            <p:ph type="title"/>
          </p:nvPr>
        </p:nvSpPr>
        <p:spPr>
          <a:xfrm>
            <a:off x="1043631" y="809898"/>
            <a:ext cx="9942716" cy="1554480"/>
          </a:xfrm>
        </p:spPr>
        <p:txBody>
          <a:bodyPr vert="horz" lIns="91440" tIns="45720" rIns="91440" bIns="45720" rtlCol="0" anchor="ctr">
            <a:normAutofit/>
          </a:bodyPr>
          <a:lstStyle/>
          <a:p>
            <a:r>
              <a:rPr lang="en-US" sz="4800" kern="1200" dirty="0">
                <a:solidFill>
                  <a:schemeClr val="tx1"/>
                </a:solidFill>
                <a:latin typeface="Times New Roman" panose="02020603050405020304" pitchFamily="18" charset="0"/>
                <a:cs typeface="Times New Roman" panose="02020603050405020304" pitchFamily="18" charset="0"/>
              </a:rPr>
              <a:t>Purpose and Scope</a:t>
            </a:r>
            <a:endParaRPr lang="en-US" sz="4800" kern="1200" dirty="0">
              <a:solidFill>
                <a:schemeClr val="tx1"/>
              </a:solidFill>
              <a:latin typeface="+mj-lt"/>
              <a:ea typeface="+mj-ea"/>
              <a:cs typeface="+mj-cs"/>
            </a:endParaRPr>
          </a:p>
        </p:txBody>
      </p:sp>
      <p:sp>
        <p:nvSpPr>
          <p:cNvPr id="8" name="TextBox 7">
            <a:extLst>
              <a:ext uri="{FF2B5EF4-FFF2-40B4-BE49-F238E27FC236}">
                <a16:creationId xmlns:a16="http://schemas.microsoft.com/office/drawing/2014/main" id="{91413E2E-578C-8DB9-A9F7-50EB6C96B653}"/>
              </a:ext>
            </a:extLst>
          </p:cNvPr>
          <p:cNvSpPr txBox="1"/>
          <p:nvPr/>
        </p:nvSpPr>
        <p:spPr>
          <a:xfrm>
            <a:off x="633597" y="2380859"/>
            <a:ext cx="9941319" cy="3124658"/>
          </a:xfrm>
          <a:prstGeom prst="rect">
            <a:avLst/>
          </a:prstGeom>
        </p:spPr>
        <p:txBody>
          <a:bodyPr vert="horz" lIns="91440" tIns="45720" rIns="91440" bIns="45720" rtlCol="0" anchor="ctr">
            <a:normAutofit/>
          </a:bodyPr>
          <a:lstStyle/>
          <a:p>
            <a:pPr marL="285750" indent="-228600">
              <a:lnSpc>
                <a:spcPct val="90000"/>
              </a:lnSpc>
              <a:spcAft>
                <a:spcPts val="6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Outline features, limitations, and objectives of OCRS</a:t>
            </a:r>
          </a:p>
          <a:p>
            <a:pPr marL="285750" indent="-228600">
              <a:lnSpc>
                <a:spcPct val="90000"/>
              </a:lnSpc>
              <a:spcAft>
                <a:spcPts val="6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Facilitate student secure registration, enrollment, waitlisting and profile management</a:t>
            </a:r>
          </a:p>
          <a:p>
            <a:pPr marL="285750" indent="-228600">
              <a:lnSpc>
                <a:spcPct val="90000"/>
              </a:lnSpc>
              <a:spcAft>
                <a:spcPts val="6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Built using XAMPP (Apache, MySQL, PHP) </a:t>
            </a:r>
          </a:p>
        </p:txBody>
      </p:sp>
      <p:cxnSp>
        <p:nvCxnSpPr>
          <p:cNvPr id="111" name="Straight Connector 110">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73727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DCC60B6-A037-25FD-B9F2-685AD7ED410D}"/>
            </a:ext>
          </a:extLst>
        </p:cNvPr>
        <p:cNvGrpSpPr/>
        <p:nvPr/>
      </p:nvGrpSpPr>
      <p:grpSpPr>
        <a:xfrm>
          <a:off x="0" y="0"/>
          <a:ext cx="0" cy="0"/>
          <a:chOff x="0" y="0"/>
          <a:chExt cx="0" cy="0"/>
        </a:xfrm>
      </p:grpSpPr>
      <p:sp useBgFill="1">
        <p:nvSpPr>
          <p:cNvPr id="124" name="Rectangle 123">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6" name="Group 125">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27" name="Rectangle 126">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Rectangle 127">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Rectangle 128">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1" name="Rectangle 130">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93845B-9174-3887-AE2F-6A8027432DF2}"/>
              </a:ext>
            </a:extLst>
          </p:cNvPr>
          <p:cNvSpPr>
            <a:spLocks noGrp="1"/>
          </p:cNvSpPr>
          <p:nvPr>
            <p:ph type="title"/>
          </p:nvPr>
        </p:nvSpPr>
        <p:spPr>
          <a:xfrm>
            <a:off x="1043631" y="809898"/>
            <a:ext cx="9942716" cy="1554480"/>
          </a:xfrm>
        </p:spPr>
        <p:txBody>
          <a:bodyPr vert="horz" lIns="91440" tIns="45720" rIns="91440" bIns="45720" rtlCol="0" anchor="ctr">
            <a:normAutofit/>
          </a:bodyPr>
          <a:lstStyle/>
          <a:p>
            <a:r>
              <a:rPr lang="en-US" sz="4800" kern="1200" dirty="0">
                <a:solidFill>
                  <a:schemeClr val="tx1"/>
                </a:solidFill>
                <a:latin typeface="Times New Roman" panose="02020603050405020304" pitchFamily="18" charset="0"/>
                <a:cs typeface="Times New Roman" panose="02020603050405020304" pitchFamily="18" charset="0"/>
              </a:rPr>
              <a:t>System Overview</a:t>
            </a:r>
            <a:br>
              <a:rPr lang="en-US" sz="4800" kern="1200" dirty="0">
                <a:solidFill>
                  <a:schemeClr val="tx1"/>
                </a:solidFill>
                <a:latin typeface="+mj-lt"/>
                <a:ea typeface="+mj-ea"/>
                <a:cs typeface="+mj-cs"/>
              </a:rPr>
            </a:br>
            <a:endParaRPr lang="en-US" sz="4800" kern="1200" dirty="0">
              <a:solidFill>
                <a:schemeClr val="tx1"/>
              </a:solidFill>
              <a:latin typeface="+mj-lt"/>
              <a:ea typeface="+mj-ea"/>
              <a:cs typeface="+mj-cs"/>
            </a:endParaRPr>
          </a:p>
        </p:txBody>
      </p:sp>
      <p:sp>
        <p:nvSpPr>
          <p:cNvPr id="7" name="TextBox 6">
            <a:extLst>
              <a:ext uri="{FF2B5EF4-FFF2-40B4-BE49-F238E27FC236}">
                <a16:creationId xmlns:a16="http://schemas.microsoft.com/office/drawing/2014/main" id="{E99E4BE1-1609-A68D-0F67-36167FAA0857}"/>
              </a:ext>
            </a:extLst>
          </p:cNvPr>
          <p:cNvSpPr txBox="1"/>
          <p:nvPr/>
        </p:nvSpPr>
        <p:spPr>
          <a:xfrm>
            <a:off x="1043631" y="2787602"/>
            <a:ext cx="9941319" cy="3124658"/>
          </a:xfrm>
          <a:prstGeom prst="rect">
            <a:avLst/>
          </a:prstGeom>
        </p:spPr>
        <p:txBody>
          <a:bodyPr vert="horz" lIns="91440" tIns="45720" rIns="91440" bIns="45720" rtlCol="0" anchor="ctr">
            <a:normAutofit/>
          </a:bodyPr>
          <a:lstStyle/>
          <a:p>
            <a:pPr marL="285750" indent="-228600">
              <a:lnSpc>
                <a:spcPct val="90000"/>
              </a:lnSpc>
              <a:spcAft>
                <a:spcPts val="6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Standalone web app doing away with manual registration</a:t>
            </a:r>
          </a:p>
          <a:p>
            <a:pPr marL="285750" indent="-228600">
              <a:lnSpc>
                <a:spcPct val="90000"/>
              </a:lnSpc>
              <a:spcAft>
                <a:spcPts val="6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XAMPP as a local development environment and scalability to remote hosting</a:t>
            </a:r>
          </a:p>
          <a:p>
            <a:pPr marL="285750" indent="-228600">
              <a:lnSpc>
                <a:spcPct val="90000"/>
              </a:lnSpc>
              <a:spcAft>
                <a:spcPts val="6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Interfaces: MySQL backend, PHP as logic, and browser front end</a:t>
            </a:r>
          </a:p>
        </p:txBody>
      </p:sp>
      <p:cxnSp>
        <p:nvCxnSpPr>
          <p:cNvPr id="133" name="Straight Connector 132">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18" name="Group 17">
            <a:extLst>
              <a:ext uri="{FF2B5EF4-FFF2-40B4-BE49-F238E27FC236}">
                <a16:creationId xmlns:a16="http://schemas.microsoft.com/office/drawing/2014/main" id="{8CA4D5B5-B7DA-59E0-8FED-04C91E890A7A}"/>
              </a:ext>
            </a:extLst>
          </p:cNvPr>
          <p:cNvGrpSpPr/>
          <p:nvPr/>
        </p:nvGrpSpPr>
        <p:grpSpPr>
          <a:xfrm>
            <a:off x="4245410" y="2394741"/>
            <a:ext cx="3696824" cy="915876"/>
            <a:chOff x="6876736" y="1729595"/>
            <a:chExt cx="3696824" cy="915876"/>
          </a:xfrm>
        </p:grpSpPr>
        <p:pic>
          <p:nvPicPr>
            <p:cNvPr id="4" name="Graphic 3" descr="Ui Ux outline">
              <a:extLst>
                <a:ext uri="{FF2B5EF4-FFF2-40B4-BE49-F238E27FC236}">
                  <a16:creationId xmlns:a16="http://schemas.microsoft.com/office/drawing/2014/main" id="{6EFF328B-E692-8D18-2774-07635438F79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876736" y="1729595"/>
              <a:ext cx="914400" cy="914400"/>
            </a:xfrm>
            <a:prstGeom prst="rect">
              <a:avLst/>
            </a:prstGeom>
          </p:spPr>
        </p:pic>
        <p:pic>
          <p:nvPicPr>
            <p:cNvPr id="6" name="Graphic 5" descr="Cmd Terminal outline">
              <a:extLst>
                <a:ext uri="{FF2B5EF4-FFF2-40B4-BE49-F238E27FC236}">
                  <a16:creationId xmlns:a16="http://schemas.microsoft.com/office/drawing/2014/main" id="{ADEAB9F4-E11C-D6C0-88A1-0F0B6E7D476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00540" y="1731071"/>
              <a:ext cx="914400" cy="914400"/>
            </a:xfrm>
            <a:prstGeom prst="rect">
              <a:avLst/>
            </a:prstGeom>
          </p:spPr>
        </p:pic>
        <p:pic>
          <p:nvPicPr>
            <p:cNvPr id="9" name="Graphic 8" descr="Database outline">
              <a:extLst>
                <a:ext uri="{FF2B5EF4-FFF2-40B4-BE49-F238E27FC236}">
                  <a16:creationId xmlns:a16="http://schemas.microsoft.com/office/drawing/2014/main" id="{ABC2884B-4A43-E049-14D6-89333B0661F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659160" y="1729595"/>
              <a:ext cx="914400" cy="914400"/>
            </a:xfrm>
            <a:prstGeom prst="rect">
              <a:avLst/>
            </a:prstGeom>
          </p:spPr>
        </p:pic>
        <p:cxnSp>
          <p:nvCxnSpPr>
            <p:cNvPr id="11" name="Straight Arrow Connector 10">
              <a:extLst>
                <a:ext uri="{FF2B5EF4-FFF2-40B4-BE49-F238E27FC236}">
                  <a16:creationId xmlns:a16="http://schemas.microsoft.com/office/drawing/2014/main" id="{E7A79944-D1A7-EDCA-5F41-9579E1DDE5A9}"/>
                </a:ext>
              </a:extLst>
            </p:cNvPr>
            <p:cNvCxnSpPr>
              <a:cxnSpLocks/>
              <a:stCxn id="4" idx="3"/>
              <a:endCxn id="6" idx="1"/>
            </p:cNvCxnSpPr>
            <p:nvPr/>
          </p:nvCxnSpPr>
          <p:spPr>
            <a:xfrm>
              <a:off x="7791136" y="2186795"/>
              <a:ext cx="509404" cy="1476"/>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55549299-603F-9488-3690-35A3BD51C032}"/>
                </a:ext>
              </a:extLst>
            </p:cNvPr>
            <p:cNvCxnSpPr>
              <a:cxnSpLocks/>
              <a:stCxn id="6" idx="3"/>
            </p:cNvCxnSpPr>
            <p:nvPr/>
          </p:nvCxnSpPr>
          <p:spPr>
            <a:xfrm flipV="1">
              <a:off x="9214940" y="2186795"/>
              <a:ext cx="512064" cy="1476"/>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657598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C5AF23B-054B-4E91-6D4E-4438F5DDF25D}"/>
            </a:ext>
          </a:extLst>
        </p:cNvPr>
        <p:cNvGrpSpPr/>
        <p:nvPr/>
      </p:nvGrpSpPr>
      <p:grpSpPr>
        <a:xfrm>
          <a:off x="0" y="0"/>
          <a:ext cx="0" cy="0"/>
          <a:chOff x="0" y="0"/>
          <a:chExt cx="0" cy="0"/>
        </a:xfrm>
      </p:grpSpPr>
      <p:sp useBgFill="1">
        <p:nvSpPr>
          <p:cNvPr id="124" name="Rectangle 123">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6" name="Group 125">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27" name="Rectangle 126">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Rectangle 127">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Rectangle 128">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1" name="Rectangle 130">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B2966A-CBDB-DA6D-636D-4D3DEF2B7C1A}"/>
              </a:ext>
            </a:extLst>
          </p:cNvPr>
          <p:cNvSpPr>
            <a:spLocks noGrp="1"/>
          </p:cNvSpPr>
          <p:nvPr>
            <p:ph type="title"/>
          </p:nvPr>
        </p:nvSpPr>
        <p:spPr>
          <a:xfrm>
            <a:off x="1043631" y="809898"/>
            <a:ext cx="9942716" cy="1554480"/>
          </a:xfrm>
        </p:spPr>
        <p:txBody>
          <a:bodyPr vert="horz" lIns="91440" tIns="45720" rIns="91440" bIns="45720" rtlCol="0" anchor="ctr">
            <a:normAutofit/>
          </a:bodyPr>
          <a:lstStyle/>
          <a:p>
            <a:r>
              <a:rPr lang="en-US" sz="4800" kern="1200" dirty="0">
                <a:solidFill>
                  <a:schemeClr val="tx1"/>
                </a:solidFill>
                <a:latin typeface="Times New Roman" panose="02020603050405020304" pitchFamily="18" charset="0"/>
                <a:cs typeface="Times New Roman" panose="02020603050405020304" pitchFamily="18" charset="0"/>
              </a:rPr>
              <a:t>Core Features</a:t>
            </a:r>
            <a:br>
              <a:rPr lang="en-US" sz="4800" kern="1200" dirty="0">
                <a:solidFill>
                  <a:schemeClr val="tx1"/>
                </a:solidFill>
                <a:latin typeface="+mj-lt"/>
                <a:ea typeface="+mj-ea"/>
                <a:cs typeface="+mj-cs"/>
              </a:rPr>
            </a:br>
            <a:endParaRPr lang="en-US" sz="4800" kern="1200" dirty="0">
              <a:solidFill>
                <a:schemeClr val="tx1"/>
              </a:solidFill>
              <a:latin typeface="+mj-lt"/>
              <a:ea typeface="+mj-ea"/>
              <a:cs typeface="+mj-cs"/>
            </a:endParaRPr>
          </a:p>
        </p:txBody>
      </p:sp>
      <p:sp>
        <p:nvSpPr>
          <p:cNvPr id="7" name="TextBox 6">
            <a:extLst>
              <a:ext uri="{FF2B5EF4-FFF2-40B4-BE49-F238E27FC236}">
                <a16:creationId xmlns:a16="http://schemas.microsoft.com/office/drawing/2014/main" id="{406D886A-55DD-853E-F85D-90EE321F5228}"/>
              </a:ext>
            </a:extLst>
          </p:cNvPr>
          <p:cNvSpPr txBox="1"/>
          <p:nvPr/>
        </p:nvSpPr>
        <p:spPr>
          <a:xfrm>
            <a:off x="1045029" y="3554844"/>
            <a:ext cx="6316580" cy="2587335"/>
          </a:xfrm>
          <a:prstGeom prst="rect">
            <a:avLst/>
          </a:prstGeom>
        </p:spPr>
        <p:txBody>
          <a:bodyPr vert="horz" lIns="91440" tIns="45720" rIns="91440" bIns="45720" rtlCol="0" anchor="ctr">
            <a:normAutofit/>
          </a:bodyPr>
          <a:lstStyle/>
          <a:p>
            <a:pPr marL="400050" indent="-342900">
              <a:lnSpc>
                <a:spcPct val="90000"/>
              </a:lnSpc>
              <a:spcAft>
                <a:spcPts val="6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ID uniqueness will be validated on registration</a:t>
            </a:r>
          </a:p>
          <a:p>
            <a:pPr marL="400050" indent="-342900">
              <a:lnSpc>
                <a:spcPct val="90000"/>
              </a:lnSpc>
              <a:spcAft>
                <a:spcPts val="6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User login/logout that is secure</a:t>
            </a:r>
          </a:p>
          <a:p>
            <a:pPr marL="400050" indent="-342900">
              <a:lnSpc>
                <a:spcPct val="90000"/>
              </a:lnSpc>
              <a:spcAft>
                <a:spcPts val="6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User can manage their courses</a:t>
            </a:r>
          </a:p>
          <a:p>
            <a:pPr marL="400050" indent="-342900">
              <a:lnSpc>
                <a:spcPct val="90000"/>
              </a:lnSpc>
              <a:spcAft>
                <a:spcPts val="6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Courses are offered each semester</a:t>
            </a:r>
          </a:p>
          <a:p>
            <a:pPr marL="400050" indent="-342900">
              <a:lnSpc>
                <a:spcPct val="90000"/>
              </a:lnSpc>
              <a:spcAft>
                <a:spcPts val="6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Enrollment limits and waitlist logic</a:t>
            </a:r>
          </a:p>
        </p:txBody>
      </p:sp>
      <p:cxnSp>
        <p:nvCxnSpPr>
          <p:cNvPr id="133" name="Straight Connector 132">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0810DF60-AF79-97C3-EC52-D11DEBB763C4}"/>
              </a:ext>
            </a:extLst>
          </p:cNvPr>
          <p:cNvGrpSpPr/>
          <p:nvPr/>
        </p:nvGrpSpPr>
        <p:grpSpPr>
          <a:xfrm>
            <a:off x="1414587" y="2508070"/>
            <a:ext cx="9358470" cy="1010026"/>
            <a:chOff x="1539240" y="2412444"/>
            <a:chExt cx="9358470" cy="1010026"/>
          </a:xfrm>
        </p:grpSpPr>
        <p:pic>
          <p:nvPicPr>
            <p:cNvPr id="4" name="Graphic 3" descr="Fingerprint outline">
              <a:extLst>
                <a:ext uri="{FF2B5EF4-FFF2-40B4-BE49-F238E27FC236}">
                  <a16:creationId xmlns:a16="http://schemas.microsoft.com/office/drawing/2014/main" id="{08446EFB-F7B4-6105-70B2-5E0812B1284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539240" y="2508070"/>
              <a:ext cx="914400" cy="914400"/>
            </a:xfrm>
            <a:prstGeom prst="rect">
              <a:avLst/>
            </a:prstGeom>
          </p:spPr>
        </p:pic>
        <p:pic>
          <p:nvPicPr>
            <p:cNvPr id="6" name="Graphic 5" descr="Lock outline">
              <a:extLst>
                <a:ext uri="{FF2B5EF4-FFF2-40B4-BE49-F238E27FC236}">
                  <a16:creationId xmlns:a16="http://schemas.microsoft.com/office/drawing/2014/main" id="{D91A7598-9085-3C80-648B-B303D4DFD35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086726" y="2412444"/>
              <a:ext cx="914400" cy="914400"/>
            </a:xfrm>
            <a:prstGeom prst="rect">
              <a:avLst/>
            </a:prstGeom>
          </p:spPr>
        </p:pic>
        <p:pic>
          <p:nvPicPr>
            <p:cNvPr id="9" name="Graphic 8" descr="Open folder outline">
              <a:extLst>
                <a:ext uri="{FF2B5EF4-FFF2-40B4-BE49-F238E27FC236}">
                  <a16:creationId xmlns:a16="http://schemas.microsoft.com/office/drawing/2014/main" id="{3C709F99-45DB-B5AB-0DCE-67FD05B3796E}"/>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035018" y="2454354"/>
              <a:ext cx="914400" cy="914400"/>
            </a:xfrm>
            <a:prstGeom prst="rect">
              <a:avLst/>
            </a:prstGeom>
          </p:spPr>
        </p:pic>
        <p:pic>
          <p:nvPicPr>
            <p:cNvPr id="11" name="Graphic 10" descr="Hourglass Finished outline">
              <a:extLst>
                <a:ext uri="{FF2B5EF4-FFF2-40B4-BE49-F238E27FC236}">
                  <a16:creationId xmlns:a16="http://schemas.microsoft.com/office/drawing/2014/main" id="{ED78DEA7-8554-2EEB-BCF7-DE5B6FA97218}"/>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9983310" y="2480833"/>
              <a:ext cx="914400" cy="914400"/>
            </a:xfrm>
            <a:prstGeom prst="rect">
              <a:avLst/>
            </a:prstGeom>
          </p:spPr>
        </p:pic>
      </p:grpSp>
    </p:spTree>
    <p:extLst>
      <p:ext uri="{BB962C8B-B14F-4D97-AF65-F5344CB8AC3E}">
        <p14:creationId xmlns:p14="http://schemas.microsoft.com/office/powerpoint/2010/main" val="4276617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5496AE3-FD0A-6A7F-A86D-FFD2AA51149F}"/>
            </a:ext>
          </a:extLst>
        </p:cNvPr>
        <p:cNvGrpSpPr/>
        <p:nvPr/>
      </p:nvGrpSpPr>
      <p:grpSpPr>
        <a:xfrm>
          <a:off x="0" y="0"/>
          <a:ext cx="0" cy="0"/>
          <a:chOff x="0" y="0"/>
          <a:chExt cx="0" cy="0"/>
        </a:xfrm>
      </p:grpSpPr>
      <p:sp useBgFill="1">
        <p:nvSpPr>
          <p:cNvPr id="124" name="Rectangle 123">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6" name="Group 125">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27" name="Rectangle 126">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Rectangle 127">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Rectangle 128">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1" name="Rectangle 130">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94062E9-0CC7-17AD-7E44-507D714D32E7}"/>
              </a:ext>
            </a:extLst>
          </p:cNvPr>
          <p:cNvSpPr>
            <a:spLocks noGrp="1"/>
          </p:cNvSpPr>
          <p:nvPr>
            <p:ph type="title"/>
          </p:nvPr>
        </p:nvSpPr>
        <p:spPr>
          <a:xfrm>
            <a:off x="1043631" y="809898"/>
            <a:ext cx="9942716" cy="1554480"/>
          </a:xfrm>
        </p:spPr>
        <p:txBody>
          <a:bodyPr vert="horz" lIns="91440" tIns="45720" rIns="91440" bIns="45720" rtlCol="0" anchor="ctr">
            <a:normAutofit/>
          </a:bodyPr>
          <a:lstStyle/>
          <a:p>
            <a:r>
              <a:rPr lang="en-US" sz="4800" kern="1200" dirty="0">
                <a:solidFill>
                  <a:schemeClr val="tx1"/>
                </a:solidFill>
                <a:latin typeface="Times New Roman" panose="02020603050405020304" pitchFamily="18" charset="0"/>
                <a:cs typeface="Times New Roman" panose="02020603050405020304" pitchFamily="18" charset="0"/>
              </a:rPr>
              <a:t>External Interfaces</a:t>
            </a:r>
            <a:br>
              <a:rPr lang="en-US" sz="4800" kern="1200" dirty="0">
                <a:solidFill>
                  <a:schemeClr val="tx1"/>
                </a:solidFill>
                <a:latin typeface="+mj-lt"/>
                <a:ea typeface="+mj-ea"/>
                <a:cs typeface="+mj-cs"/>
              </a:rPr>
            </a:br>
            <a:endParaRPr lang="en-US" sz="4800" kern="1200" dirty="0">
              <a:solidFill>
                <a:schemeClr val="tx1"/>
              </a:solidFill>
              <a:latin typeface="+mj-lt"/>
              <a:ea typeface="+mj-ea"/>
              <a:cs typeface="+mj-cs"/>
            </a:endParaRPr>
          </a:p>
        </p:txBody>
      </p:sp>
      <p:cxnSp>
        <p:nvCxnSpPr>
          <p:cNvPr id="133" name="Straight Connector 132">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35178B2E-AF77-CE66-4FD8-6BC1FD1D1619}"/>
              </a:ext>
            </a:extLst>
          </p:cNvPr>
          <p:cNvSpPr txBox="1"/>
          <p:nvPr/>
        </p:nvSpPr>
        <p:spPr>
          <a:xfrm>
            <a:off x="1123163" y="2875547"/>
            <a:ext cx="10230637" cy="2964866"/>
          </a:xfrm>
          <a:prstGeom prst="rect">
            <a:avLst/>
          </a:prstGeom>
        </p:spPr>
        <p:txBody>
          <a:bodyPr vert="horz" lIns="91440" tIns="45720" rIns="91440" bIns="45720" rtlCol="0" anchor="ctr">
            <a:normAutofit/>
          </a:bodyPr>
          <a:lstStyle/>
          <a:p>
            <a:pPr marL="57150">
              <a:lnSpc>
                <a:spcPct val="90000"/>
              </a:lnSpc>
              <a:spcAft>
                <a:spcPts val="600"/>
              </a:spcAft>
            </a:pPr>
            <a:r>
              <a:rPr lang="en-US" sz="2400" dirty="0">
                <a:latin typeface="Times New Roman" panose="02020603050405020304" pitchFamily="18" charset="0"/>
                <a:cs typeface="Times New Roman" panose="02020603050405020304" pitchFamily="18" charset="0"/>
              </a:rPr>
              <a:t>User Interface: responsive, intuitive, and functional across browsers</a:t>
            </a:r>
          </a:p>
          <a:p>
            <a:pPr marL="57150">
              <a:lnSpc>
                <a:spcPct val="90000"/>
              </a:lnSpc>
              <a:spcAft>
                <a:spcPts val="600"/>
              </a:spcAft>
            </a:pPr>
            <a:r>
              <a:rPr lang="en-US" sz="2400" dirty="0">
                <a:latin typeface="Times New Roman" panose="02020603050405020304" pitchFamily="18" charset="0"/>
                <a:cs typeface="Times New Roman" panose="02020603050405020304" pitchFamily="18" charset="0"/>
              </a:rPr>
              <a:t>Software Interface:</a:t>
            </a:r>
          </a:p>
          <a:p>
            <a:pPr marL="57150">
              <a:lnSpc>
                <a:spcPct val="90000"/>
              </a:lnSpc>
              <a:spcAft>
                <a:spcPts val="600"/>
              </a:spcAft>
            </a:pPr>
            <a:endParaRPr lang="en-US" sz="2400" dirty="0">
              <a:latin typeface="Times New Roman" panose="02020603050405020304" pitchFamily="18" charset="0"/>
              <a:cs typeface="Times New Roman" panose="02020603050405020304" pitchFamily="18" charset="0"/>
            </a:endParaRPr>
          </a:p>
          <a:p>
            <a:pPr marL="742950" lvl="1" indent="-228600">
              <a:lnSpc>
                <a:spcPct val="90000"/>
              </a:lnSpc>
              <a:spcAft>
                <a:spcPts val="6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Apache (HTTP)</a:t>
            </a:r>
          </a:p>
          <a:p>
            <a:pPr marL="742950" lvl="1" indent="-228600">
              <a:lnSpc>
                <a:spcPct val="90000"/>
              </a:lnSpc>
              <a:spcAft>
                <a:spcPts val="6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PHP (server-side logic) </a:t>
            </a:r>
          </a:p>
          <a:p>
            <a:pPr marL="742950" lvl="1" indent="-228600">
              <a:lnSpc>
                <a:spcPct val="90000"/>
              </a:lnSpc>
              <a:spcAft>
                <a:spcPts val="6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MySQL (data)</a:t>
            </a:r>
          </a:p>
        </p:txBody>
      </p:sp>
      <p:grpSp>
        <p:nvGrpSpPr>
          <p:cNvPr id="16" name="Group 15">
            <a:extLst>
              <a:ext uri="{FF2B5EF4-FFF2-40B4-BE49-F238E27FC236}">
                <a16:creationId xmlns:a16="http://schemas.microsoft.com/office/drawing/2014/main" id="{4A898929-D15A-A897-54D3-2577358CCBEA}"/>
              </a:ext>
            </a:extLst>
          </p:cNvPr>
          <p:cNvGrpSpPr/>
          <p:nvPr/>
        </p:nvGrpSpPr>
        <p:grpSpPr>
          <a:xfrm>
            <a:off x="6500111" y="4076301"/>
            <a:ext cx="2792981" cy="1469827"/>
            <a:chOff x="4911943" y="3946297"/>
            <a:chExt cx="2792981" cy="1469827"/>
          </a:xfrm>
        </p:grpSpPr>
        <p:pic>
          <p:nvPicPr>
            <p:cNvPr id="4" name="Graphic 3" descr="Internet outline">
              <a:extLst>
                <a:ext uri="{FF2B5EF4-FFF2-40B4-BE49-F238E27FC236}">
                  <a16:creationId xmlns:a16="http://schemas.microsoft.com/office/drawing/2014/main" id="{E95267A4-E02F-2588-2B03-5358FB614B76}"/>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4911943" y="3946297"/>
              <a:ext cx="740932" cy="826772"/>
            </a:xfrm>
            <a:prstGeom prst="rect">
              <a:avLst/>
            </a:prstGeom>
          </p:spPr>
        </p:pic>
        <p:pic>
          <p:nvPicPr>
            <p:cNvPr id="6" name="Graphic 5" descr="Cmd Terminal outline">
              <a:extLst>
                <a:ext uri="{FF2B5EF4-FFF2-40B4-BE49-F238E27FC236}">
                  <a16:creationId xmlns:a16="http://schemas.microsoft.com/office/drawing/2014/main" id="{C5CA06C3-D02D-D384-E5C5-5982DBA80B96}"/>
                </a:ext>
              </a:extLst>
            </p:cNvPr>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5976963" y="4359683"/>
              <a:ext cx="740932" cy="826772"/>
            </a:xfrm>
            <a:prstGeom prst="rect">
              <a:avLst/>
            </a:prstGeom>
          </p:spPr>
        </p:pic>
        <p:pic>
          <p:nvPicPr>
            <p:cNvPr id="9" name="Graphic 8" descr="Database outline">
              <a:extLst>
                <a:ext uri="{FF2B5EF4-FFF2-40B4-BE49-F238E27FC236}">
                  <a16:creationId xmlns:a16="http://schemas.microsoft.com/office/drawing/2014/main" id="{6A4E31A1-4879-D26E-8795-5F9901ECD9D2}"/>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963992" y="4589352"/>
              <a:ext cx="740932" cy="826772"/>
            </a:xfrm>
            <a:prstGeom prst="rect">
              <a:avLst/>
            </a:prstGeom>
          </p:spPr>
        </p:pic>
        <p:cxnSp>
          <p:nvCxnSpPr>
            <p:cNvPr id="11" name="Connector: Elbow 10">
              <a:extLst>
                <a:ext uri="{FF2B5EF4-FFF2-40B4-BE49-F238E27FC236}">
                  <a16:creationId xmlns:a16="http://schemas.microsoft.com/office/drawing/2014/main" id="{E6E38159-BD62-720E-803A-5558C3C49C81}"/>
                </a:ext>
              </a:extLst>
            </p:cNvPr>
            <p:cNvCxnSpPr>
              <a:cxnSpLocks/>
            </p:cNvCxnSpPr>
            <p:nvPr/>
          </p:nvCxnSpPr>
          <p:spPr>
            <a:xfrm>
              <a:off x="5532195" y="4359683"/>
              <a:ext cx="481983" cy="413386"/>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 name="Connector: Elbow 11">
              <a:extLst>
                <a:ext uri="{FF2B5EF4-FFF2-40B4-BE49-F238E27FC236}">
                  <a16:creationId xmlns:a16="http://schemas.microsoft.com/office/drawing/2014/main" id="{8B35615D-A846-A8EB-5877-78AE00581623}"/>
                </a:ext>
              </a:extLst>
            </p:cNvPr>
            <p:cNvCxnSpPr>
              <a:cxnSpLocks/>
            </p:cNvCxnSpPr>
            <p:nvPr/>
          </p:nvCxnSpPr>
          <p:spPr>
            <a:xfrm>
              <a:off x="6640655" y="4793871"/>
              <a:ext cx="469851" cy="208867"/>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943670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FCFDBD3-5E24-88B1-7140-BFCCE817120D}"/>
            </a:ext>
          </a:extLst>
        </p:cNvPr>
        <p:cNvGrpSpPr/>
        <p:nvPr/>
      </p:nvGrpSpPr>
      <p:grpSpPr>
        <a:xfrm>
          <a:off x="0" y="0"/>
          <a:ext cx="0" cy="0"/>
          <a:chOff x="0" y="0"/>
          <a:chExt cx="0" cy="0"/>
        </a:xfrm>
      </p:grpSpPr>
      <p:sp useBgFill="1">
        <p:nvSpPr>
          <p:cNvPr id="166" name="Rectangle 165">
            <a:extLst>
              <a:ext uri="{FF2B5EF4-FFF2-40B4-BE49-F238E27FC236}">
                <a16:creationId xmlns:a16="http://schemas.microsoft.com/office/drawing/2014/main" id="{7EC2E2E2-86BC-183A-CBC1-47AB0A080E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Rectangle 166">
            <a:extLst>
              <a:ext uri="{FF2B5EF4-FFF2-40B4-BE49-F238E27FC236}">
                <a16:creationId xmlns:a16="http://schemas.microsoft.com/office/drawing/2014/main" id="{A6DAC1FB-B727-9747-C50D-2116CD438E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4125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8" name="Rectangle 167">
            <a:extLst>
              <a:ext uri="{FF2B5EF4-FFF2-40B4-BE49-F238E27FC236}">
                <a16:creationId xmlns:a16="http://schemas.microsoft.com/office/drawing/2014/main" id="{88C839A8-F31A-5091-86B4-EA6EF5A17E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2"/>
            <a:ext cx="10999072" cy="461854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2C86234-6539-74A9-166E-DC95BE02A964}"/>
              </a:ext>
            </a:extLst>
          </p:cNvPr>
          <p:cNvSpPr>
            <a:spLocks noGrp="1"/>
          </p:cNvSpPr>
          <p:nvPr>
            <p:ph type="title"/>
          </p:nvPr>
        </p:nvSpPr>
        <p:spPr>
          <a:xfrm>
            <a:off x="1524000" y="1293338"/>
            <a:ext cx="9144000" cy="3274592"/>
          </a:xfrm>
        </p:spPr>
        <p:txBody>
          <a:bodyPr vert="horz" lIns="91440" tIns="45720" rIns="91440" bIns="45720" rtlCol="0" anchor="ctr">
            <a:normAutofit/>
          </a:bodyPr>
          <a:lstStyle/>
          <a:p>
            <a:pPr algn="ctr"/>
            <a:r>
              <a:rPr lang="en-US" sz="5600" kern="1200" dirty="0">
                <a:solidFill>
                  <a:schemeClr val="tx1"/>
                </a:solidFill>
                <a:latin typeface="Times New Roman" panose="02020603050405020304" pitchFamily="18" charset="0"/>
                <a:cs typeface="Times New Roman" panose="02020603050405020304" pitchFamily="18" charset="0"/>
              </a:rPr>
              <a:t>UML Designs</a:t>
            </a:r>
            <a:br>
              <a:rPr lang="en-US" sz="5600" kern="1200" dirty="0">
                <a:solidFill>
                  <a:schemeClr val="tx1"/>
                </a:solidFill>
                <a:latin typeface="+mj-lt"/>
                <a:ea typeface="+mj-ea"/>
                <a:cs typeface="+mj-cs"/>
              </a:rPr>
            </a:br>
            <a:endParaRPr lang="en-US" sz="5600" kern="1200" dirty="0">
              <a:solidFill>
                <a:schemeClr val="tx1"/>
              </a:solidFill>
              <a:latin typeface="+mj-lt"/>
              <a:ea typeface="+mj-ea"/>
              <a:cs typeface="+mj-cs"/>
            </a:endParaRPr>
          </a:p>
        </p:txBody>
      </p:sp>
      <p:cxnSp>
        <p:nvCxnSpPr>
          <p:cNvPr id="169" name="Straight Connector 168">
            <a:extLst>
              <a:ext uri="{FF2B5EF4-FFF2-40B4-BE49-F238E27FC236}">
                <a16:creationId xmlns:a16="http://schemas.microsoft.com/office/drawing/2014/main" id="{91478757-9CDD-3C76-67D5-050577DA368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54708"/>
            <a:ext cx="11000232" cy="0"/>
          </a:xfrm>
          <a:prstGeom prst="line">
            <a:avLst/>
          </a:prstGeom>
          <a:ln w="10160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04725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D446DEF-C8C7-94D4-8EE6-1625581C9D12}"/>
            </a:ext>
          </a:extLst>
        </p:cNvPr>
        <p:cNvGrpSpPr/>
        <p:nvPr/>
      </p:nvGrpSpPr>
      <p:grpSpPr>
        <a:xfrm>
          <a:off x="0" y="0"/>
          <a:ext cx="0" cy="0"/>
          <a:chOff x="0" y="0"/>
          <a:chExt cx="0" cy="0"/>
        </a:xfrm>
      </p:grpSpPr>
      <p:sp useBgFill="1">
        <p:nvSpPr>
          <p:cNvPr id="87" name="Rectangle 86">
            <a:extLst>
              <a:ext uri="{FF2B5EF4-FFF2-40B4-BE49-F238E27FC236}">
                <a16:creationId xmlns:a16="http://schemas.microsoft.com/office/drawing/2014/main" id="{06A1F6A4-4689-D3C1-1C73-BE1CE01317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ED357C-9F17-80DD-165A-2CA70634A400}"/>
              </a:ext>
            </a:extLst>
          </p:cNvPr>
          <p:cNvSpPr>
            <a:spLocks noGrp="1"/>
          </p:cNvSpPr>
          <p:nvPr>
            <p:ph type="title"/>
          </p:nvPr>
        </p:nvSpPr>
        <p:spPr>
          <a:xfrm>
            <a:off x="569790" y="1420214"/>
            <a:ext cx="4560584" cy="1128068"/>
          </a:xfrm>
        </p:spPr>
        <p:txBody>
          <a:bodyPr vert="horz" lIns="91440" tIns="45720" rIns="91440" bIns="45720" rtlCol="0" anchor="t">
            <a:normAutofit/>
          </a:bodyPr>
          <a:lstStyle/>
          <a:p>
            <a:r>
              <a:rPr lang="en-US" sz="5400" dirty="0">
                <a:latin typeface="Times New Roman" panose="02020603050405020304" pitchFamily="18" charset="0"/>
                <a:cs typeface="Times New Roman" panose="02020603050405020304" pitchFamily="18" charset="0"/>
              </a:rPr>
              <a:t>Class Diagram</a:t>
            </a:r>
            <a:endParaRPr lang="en-US" sz="2200" dirty="0">
              <a:latin typeface="Times New Roman" panose="02020603050405020304" pitchFamily="18" charset="0"/>
              <a:cs typeface="Times New Roman" panose="02020603050405020304" pitchFamily="18" charset="0"/>
            </a:endParaRPr>
          </a:p>
        </p:txBody>
      </p:sp>
      <p:grpSp>
        <p:nvGrpSpPr>
          <p:cNvPr id="89" name="Group 88">
            <a:extLst>
              <a:ext uri="{FF2B5EF4-FFF2-40B4-BE49-F238E27FC236}">
                <a16:creationId xmlns:a16="http://schemas.microsoft.com/office/drawing/2014/main" id="{F91E791D-C37E-4E0A-1B72-656335AEC8D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90" name="Rectangle 89">
              <a:extLst>
                <a:ext uri="{FF2B5EF4-FFF2-40B4-BE49-F238E27FC236}">
                  <a16:creationId xmlns:a16="http://schemas.microsoft.com/office/drawing/2014/main" id="{1FD416FE-0972-0485-0875-5BC53A7CA4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90">
              <a:extLst>
                <a:ext uri="{FF2B5EF4-FFF2-40B4-BE49-F238E27FC236}">
                  <a16:creationId xmlns:a16="http://schemas.microsoft.com/office/drawing/2014/main" id="{84C376A5-354D-87FB-F7BB-11C22EF63B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3" name="Rectangle 92">
            <a:extLst>
              <a:ext uri="{FF2B5EF4-FFF2-40B4-BE49-F238E27FC236}">
                <a16:creationId xmlns:a16="http://schemas.microsoft.com/office/drawing/2014/main" id="{5C934529-4AA6-6AA2-5B94-2AD99EA799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9238F407-C93F-A46B-42FD-DE6DADF43352}"/>
              </a:ext>
            </a:extLst>
          </p:cNvPr>
          <p:cNvSpPr txBox="1"/>
          <p:nvPr/>
        </p:nvSpPr>
        <p:spPr>
          <a:xfrm>
            <a:off x="590719" y="2330505"/>
            <a:ext cx="4559425" cy="3018871"/>
          </a:xfrm>
          <a:prstGeom prst="rect">
            <a:avLst/>
          </a:prstGeom>
        </p:spPr>
        <p:txBody>
          <a:bodyPr vert="horz" lIns="91440" tIns="45720" rIns="91440" bIns="45720" rtlCol="0" anchor="ctr">
            <a:norm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 Class Diagram will help document the structural design of the Online Course Registration System</a:t>
            </a:r>
          </a:p>
        </p:txBody>
      </p:sp>
      <p:sp>
        <p:nvSpPr>
          <p:cNvPr id="95" name="Rectangle 94">
            <a:extLst>
              <a:ext uri="{FF2B5EF4-FFF2-40B4-BE49-F238E27FC236}">
                <a16:creationId xmlns:a16="http://schemas.microsoft.com/office/drawing/2014/main" id="{77A876E9-A137-F2EA-9A9D-F6BD02C44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96">
            <a:extLst>
              <a:ext uri="{FF2B5EF4-FFF2-40B4-BE49-F238E27FC236}">
                <a16:creationId xmlns:a16="http://schemas.microsoft.com/office/drawing/2014/main" id="{BB5C156F-1DE4-47AF-187E-9D5EA8C965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10149EF1-9109-4982-E9A7-A09B3F82C4A4}"/>
              </a:ext>
            </a:extLst>
          </p:cNvPr>
          <p:cNvPicPr>
            <a:picLocks noChangeAspect="1"/>
          </p:cNvPicPr>
          <p:nvPr/>
        </p:nvPicPr>
        <p:blipFill>
          <a:blip r:embed="rId3"/>
          <a:stretch>
            <a:fillRect/>
          </a:stretch>
        </p:blipFill>
        <p:spPr>
          <a:xfrm>
            <a:off x="6508963" y="575792"/>
            <a:ext cx="4363059" cy="5772956"/>
          </a:xfrm>
          <a:prstGeom prst="rect">
            <a:avLst/>
          </a:prstGeom>
        </p:spPr>
      </p:pic>
    </p:spTree>
    <p:extLst>
      <p:ext uri="{BB962C8B-B14F-4D97-AF65-F5344CB8AC3E}">
        <p14:creationId xmlns:p14="http://schemas.microsoft.com/office/powerpoint/2010/main" val="15671623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CE6D95C-B515-8F80-8A82-3DAF58DBB205}"/>
            </a:ext>
          </a:extLst>
        </p:cNvPr>
        <p:cNvGrpSpPr/>
        <p:nvPr/>
      </p:nvGrpSpPr>
      <p:grpSpPr>
        <a:xfrm>
          <a:off x="0" y="0"/>
          <a:ext cx="0" cy="0"/>
          <a:chOff x="0" y="0"/>
          <a:chExt cx="0" cy="0"/>
        </a:xfrm>
      </p:grpSpPr>
      <p:sp useBgFill="1">
        <p:nvSpPr>
          <p:cNvPr id="87" name="Rectangle 86">
            <a:extLst>
              <a:ext uri="{FF2B5EF4-FFF2-40B4-BE49-F238E27FC236}">
                <a16:creationId xmlns:a16="http://schemas.microsoft.com/office/drawing/2014/main" id="{9CF25C84-7565-6708-CA23-1667D2B34F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B704C3F-B80E-CE8F-CBAB-C539C8EE4F10}"/>
              </a:ext>
            </a:extLst>
          </p:cNvPr>
          <p:cNvSpPr>
            <a:spLocks noGrp="1"/>
          </p:cNvSpPr>
          <p:nvPr>
            <p:ph type="title"/>
          </p:nvPr>
        </p:nvSpPr>
        <p:spPr>
          <a:xfrm>
            <a:off x="569789" y="1420214"/>
            <a:ext cx="5116019" cy="1128068"/>
          </a:xfrm>
        </p:spPr>
        <p:txBody>
          <a:bodyPr vert="horz" lIns="91440" tIns="45720" rIns="91440" bIns="45720" rtlCol="0" anchor="t">
            <a:normAutofit fontScale="90000"/>
          </a:bodyPr>
          <a:lstStyle/>
          <a:p>
            <a:r>
              <a:rPr lang="en-US" sz="5400" dirty="0">
                <a:latin typeface="Times New Roman" panose="02020603050405020304" pitchFamily="18" charset="0"/>
                <a:cs typeface="Times New Roman" panose="02020603050405020304" pitchFamily="18" charset="0"/>
              </a:rPr>
              <a:t>Use Case Diagram</a:t>
            </a:r>
            <a:endParaRPr lang="en-US" sz="2200" dirty="0">
              <a:latin typeface="Times New Roman" panose="02020603050405020304" pitchFamily="18" charset="0"/>
              <a:cs typeface="Times New Roman" panose="02020603050405020304" pitchFamily="18" charset="0"/>
            </a:endParaRPr>
          </a:p>
        </p:txBody>
      </p:sp>
      <p:grpSp>
        <p:nvGrpSpPr>
          <p:cNvPr id="89" name="Group 88">
            <a:extLst>
              <a:ext uri="{FF2B5EF4-FFF2-40B4-BE49-F238E27FC236}">
                <a16:creationId xmlns:a16="http://schemas.microsoft.com/office/drawing/2014/main" id="{9FD0B3BB-AE1D-7FA6-2E44-2AC1C442BA6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90" name="Rectangle 89">
              <a:extLst>
                <a:ext uri="{FF2B5EF4-FFF2-40B4-BE49-F238E27FC236}">
                  <a16:creationId xmlns:a16="http://schemas.microsoft.com/office/drawing/2014/main" id="{6A057340-8420-D52C-440B-D211A5FEB4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90">
              <a:extLst>
                <a:ext uri="{FF2B5EF4-FFF2-40B4-BE49-F238E27FC236}">
                  <a16:creationId xmlns:a16="http://schemas.microsoft.com/office/drawing/2014/main" id="{E5F54169-41F9-CD92-BA23-1BC033DEA2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3" name="Rectangle 92">
            <a:extLst>
              <a:ext uri="{FF2B5EF4-FFF2-40B4-BE49-F238E27FC236}">
                <a16:creationId xmlns:a16="http://schemas.microsoft.com/office/drawing/2014/main" id="{1F12A86A-9499-0635-D605-89C847DEDF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41A79B87-2513-D8EA-14F3-2AF2C7322248}"/>
              </a:ext>
            </a:extLst>
          </p:cNvPr>
          <p:cNvSpPr txBox="1"/>
          <p:nvPr/>
        </p:nvSpPr>
        <p:spPr>
          <a:xfrm>
            <a:off x="590719" y="2330505"/>
            <a:ext cx="4559425" cy="3018871"/>
          </a:xfrm>
          <a:prstGeom prst="rect">
            <a:avLst/>
          </a:prstGeom>
        </p:spPr>
        <p:txBody>
          <a:bodyPr vert="horz" lIns="91440" tIns="45720" rIns="91440" bIns="45720" rtlCol="0" anchor="ctr">
            <a:norm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Help illustrate how different users interact with core functions</a:t>
            </a:r>
          </a:p>
        </p:txBody>
      </p:sp>
      <p:sp>
        <p:nvSpPr>
          <p:cNvPr id="95" name="Rectangle 94">
            <a:extLst>
              <a:ext uri="{FF2B5EF4-FFF2-40B4-BE49-F238E27FC236}">
                <a16:creationId xmlns:a16="http://schemas.microsoft.com/office/drawing/2014/main" id="{25AF6DE1-156C-5D6D-0603-F9516E4E1A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96">
            <a:extLst>
              <a:ext uri="{FF2B5EF4-FFF2-40B4-BE49-F238E27FC236}">
                <a16:creationId xmlns:a16="http://schemas.microsoft.com/office/drawing/2014/main" id="{80112D4E-23FE-6C68-ED52-6C92887F3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C5FF6DB5-476E-7CCE-6EC3-9DAFBE7139D6}"/>
              </a:ext>
            </a:extLst>
          </p:cNvPr>
          <p:cNvPicPr>
            <a:picLocks noChangeAspect="1"/>
          </p:cNvPicPr>
          <p:nvPr/>
        </p:nvPicPr>
        <p:blipFill>
          <a:blip r:embed="rId3"/>
          <a:stretch>
            <a:fillRect/>
          </a:stretch>
        </p:blipFill>
        <p:spPr>
          <a:xfrm>
            <a:off x="6383384" y="1083484"/>
            <a:ext cx="4799838" cy="4830938"/>
          </a:xfrm>
          <a:prstGeom prst="rect">
            <a:avLst/>
          </a:prstGeom>
        </p:spPr>
      </p:pic>
    </p:spTree>
    <p:extLst>
      <p:ext uri="{BB962C8B-B14F-4D97-AF65-F5344CB8AC3E}">
        <p14:creationId xmlns:p14="http://schemas.microsoft.com/office/powerpoint/2010/main" val="1348231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272</TotalTime>
  <Words>3025</Words>
  <Application>Microsoft Office PowerPoint</Application>
  <PresentationFormat>Widescreen</PresentationFormat>
  <Paragraphs>209</Paragraphs>
  <Slides>28</Slides>
  <Notes>25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Aptos</vt:lpstr>
      <vt:lpstr>Aptos Display</vt:lpstr>
      <vt:lpstr>Arial</vt:lpstr>
      <vt:lpstr>Times New Roman</vt:lpstr>
      <vt:lpstr>Office Theme</vt:lpstr>
      <vt:lpstr>Online Enrollment System – Final Reginald Tremor The University of Arizona Global Campus CST 499: Capstone for Computer Software Technology Charmelia Butler September 7, 2025  </vt:lpstr>
      <vt:lpstr>Summary of the Software Requirements Specification (SRS) </vt:lpstr>
      <vt:lpstr>Purpose and Scope</vt:lpstr>
      <vt:lpstr>System Overview </vt:lpstr>
      <vt:lpstr>Core Features </vt:lpstr>
      <vt:lpstr>External Interfaces </vt:lpstr>
      <vt:lpstr>UML Designs </vt:lpstr>
      <vt:lpstr>Class Diagram</vt:lpstr>
      <vt:lpstr>Use Case Diagram</vt:lpstr>
      <vt:lpstr>State Diagram</vt:lpstr>
      <vt:lpstr>Activity Diagram</vt:lpstr>
      <vt:lpstr>Sequence Diagram</vt:lpstr>
      <vt:lpstr>MYSQL Tables </vt:lpstr>
      <vt:lpstr>Courses Table</vt:lpstr>
      <vt:lpstr>Enrollment Table</vt:lpstr>
      <vt:lpstr>Users Table</vt:lpstr>
      <vt:lpstr>Waitlist Table</vt:lpstr>
      <vt:lpstr>PHP Pages </vt:lpstr>
      <vt:lpstr>Landing Page (index.php)</vt:lpstr>
      <vt:lpstr>Register Page (register.php)</vt:lpstr>
      <vt:lpstr>Login Page (login.php)</vt:lpstr>
      <vt:lpstr>Profile Page (profile.php)</vt:lpstr>
      <vt:lpstr>Browse Courses Page (courses.php)</vt:lpstr>
      <vt:lpstr>Manage Courses Page (mycourses.php)</vt:lpstr>
      <vt:lpstr>Online Course Enrollment System - Demo </vt:lpstr>
      <vt:lpstr>References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Chynna Andeola</dc:creator>
  <cp:lastModifiedBy>Chynna Andeola</cp:lastModifiedBy>
  <cp:revision>2</cp:revision>
  <dcterms:created xsi:type="dcterms:W3CDTF">2025-08-31T01:09:33Z</dcterms:created>
  <dcterms:modified xsi:type="dcterms:W3CDTF">2025-09-04T02:21:39Z</dcterms:modified>
</cp:coreProperties>
</file>