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9" r:id="rId2"/>
    <p:sldId id="310" r:id="rId3"/>
    <p:sldId id="311" r:id="rId4"/>
    <p:sldId id="258" r:id="rId5"/>
    <p:sldId id="312" r:id="rId6"/>
    <p:sldId id="313" r:id="rId7"/>
    <p:sldId id="297" r:id="rId8"/>
  </p:sldIdLst>
  <p:sldSz cx="18288000" cy="10287000"/>
  <p:notesSz cx="6858000" cy="9144000"/>
  <p:embeddedFontLst>
    <p:embeddedFont>
      <p:font typeface="Blinker" panose="020B0604020202020204" charset="0"/>
      <p:regular r:id="rId10"/>
    </p:embeddedFont>
    <p:embeddedFont>
      <p:font typeface="Blinker Bold" panose="020B0604020202020204" charset="0"/>
      <p:regular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#download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cran.r-project.org/bin/windows/base/ol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in/data-transformation.pdf" TargetMode="External"/><Relationship Id="rId2" Type="http://schemas.openxmlformats.org/officeDocument/2006/relationships/hyperlink" Target="https://beatrizmilz.github.io/slidesR/git_rstudio/11-2021-ENCE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lscholtus.gitlab.io/mosaicdata/ggplot2-cheatsheet-2.0.pdf" TargetMode="External"/><Relationship Id="rId4" Type="http://schemas.openxmlformats.org/officeDocument/2006/relationships/hyperlink" Target="https://raw.githubusercontent.com/rstudio/cheatsheets/main/tidyr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Conceitos introdutórios 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Como instalar o 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B1E20223-A2C5-08EA-009F-63CBCA4261CD}"/>
              </a:ext>
            </a:extLst>
          </p:cNvPr>
          <p:cNvSpPr txBox="1"/>
          <p:nvPr/>
        </p:nvSpPr>
        <p:spPr>
          <a:xfrm>
            <a:off x="1143000" y="3223652"/>
            <a:ext cx="16916400" cy="5084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Instalação realizada em duas etapas: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Primeiro instalar o software R: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https://cran.r-project.org/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Segundo instalar a interface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https://posit.co/download/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-desktop/#download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OBS: Versões alternativas de R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https://cran.r-project.org/bin/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windows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/base/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old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Após instalar o R e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você deverá instalar e ler os pacotes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 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instala pacotes no R.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lê pacotes no ambiente do 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Extensões e materiais de pacotes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0F8153A9-1709-859B-5C51-2C2178FD1138}"/>
              </a:ext>
            </a:extLst>
          </p:cNvPr>
          <p:cNvSpPr txBox="1"/>
          <p:nvPr/>
        </p:nvSpPr>
        <p:spPr>
          <a:xfrm>
            <a:off x="1143000" y="2038831"/>
            <a:ext cx="16916400" cy="4345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Passos para conectar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Github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ao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https://beatrizmilz.github.io/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slidesR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git_rstudio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/11-2021-ENCE.html#1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/data-transformation.pdf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Tidyr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/tidyr.pdf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Ggplot2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https://lscholtus.gitlab.io/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5"/>
              </a:rPr>
              <a:t>mosaicdata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/ggplot2-cheatsheet-2.0.pdf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Definição de econometria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0B8F503-1B6C-63E0-BECB-2D355845BD92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BF28D5-F3C6-CC3C-BF1C-52085C60BAF0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640D3F0-BDE6-D6A6-6EC0-6997B5672347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DBA3B9A-2E29-BEC0-2C49-EFBBAD36EA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91B4DCCE-D36B-1F07-0BBD-35512D9DF218}"/>
              </a:ext>
            </a:extLst>
          </p:cNvPr>
          <p:cNvSpPr txBox="1"/>
          <p:nvPr/>
        </p:nvSpPr>
        <p:spPr>
          <a:xfrm>
            <a:off x="1028700" y="3709261"/>
            <a:ext cx="16230600" cy="2868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“A econometria é baseada no desenvolvimento de métodos estatísticos para estimar relações econômicas, testar teorias, avaliar e implementar políticas de governo e de negócios. A aplicação mais comum da econometria é a previsão de importantes variáveis macroeconômicas, tais como taxa de juros, taxas de inflação e PIB” (</a:t>
            </a:r>
            <a:r>
              <a:rPr lang="pt-BR" sz="3200" dirty="0" err="1"/>
              <a:t>Wooldridge</a:t>
            </a:r>
            <a:r>
              <a:rPr lang="pt-BR" sz="3200" dirty="0"/>
              <a:t>, 2014)</a:t>
            </a:r>
            <a:endParaRPr lang="pt-BR" sz="32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1CC15-0B5A-7B90-D5FB-0827A96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Passos da análise econômica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38200" y="2122476"/>
            <a:ext cx="16230600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1) Definir cuidadosamente o problema de pesquisa;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2) Construir teoricamente o modelo;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3) Formular a hipótese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4) Especificar a forma funcional do modelo;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5) Coletar e preparar a base dos dados;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6) Usar o método econométrico para estimar os parâmetros e testar as hipóteses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7) Analisar os resultados, o que implica apresentar e discutir as estimativas realizadas;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8) Apresentar uma conclusão acerca dos principais resultados alcançados.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4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FEA73-9612-EB53-4C0C-1F2D151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F9FE5EA0-003B-643E-0F13-B60219EF2BA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Dados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88075FE-F377-68A0-1E0A-F22DCF9AC39E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36C7650-777F-AEB8-2746-761E6A971EE8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043A93D-75A0-A655-F168-97E8CE0BA31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9BE4FF14-AD40-CC88-67EB-304ADBD4086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/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Corte transversal (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cross-section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)</a:t>
                </a:r>
              </a:p>
              <a:p>
                <a:pPr marL="269874" lvl="1" algn="just">
                  <a:lnSpc>
                    <a:spcPct val="150000"/>
                  </a:lnSpc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Séries de tempo: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Dados em painel (longitudinais)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C478D68-7F9E-B1B4-19E7-BAA63E2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57A8B9-C6A1-9F04-C691-5D29D6037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/>
          <a:stretch/>
        </p:blipFill>
        <p:spPr>
          <a:xfrm>
            <a:off x="7811523" y="1128311"/>
            <a:ext cx="7766019" cy="1829244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AC37A8FA-F6EF-D16D-0C29-EE91B7BC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998392"/>
            <a:ext cx="3004896" cy="2744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70BC8D-2766-E854-B038-18C30454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23" y="7134268"/>
            <a:ext cx="7963339" cy="27264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8513FA3-72CC-994F-43FB-4EB2EEA16EE1}"/>
              </a:ext>
            </a:extLst>
          </p:cNvPr>
          <p:cNvSpPr/>
          <p:nvPr/>
        </p:nvSpPr>
        <p:spPr>
          <a:xfrm>
            <a:off x="6705600" y="1712355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97B1B3-D46E-FDF4-0D81-8750EE93CE44}"/>
              </a:ext>
            </a:extLst>
          </p:cNvPr>
          <p:cNvSpPr/>
          <p:nvPr/>
        </p:nvSpPr>
        <p:spPr>
          <a:xfrm>
            <a:off x="5965794" y="5230461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E380268-8464-A11F-3423-97F300149776}"/>
              </a:ext>
            </a:extLst>
          </p:cNvPr>
          <p:cNvSpPr/>
          <p:nvPr/>
        </p:nvSpPr>
        <p:spPr>
          <a:xfrm>
            <a:off x="5909620" y="8267520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1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395</Words>
  <Application>Microsoft Office PowerPoint</Application>
  <PresentationFormat>Personalizar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Wingdings</vt:lpstr>
      <vt:lpstr>Calibri</vt:lpstr>
      <vt:lpstr>Cambria Math</vt:lpstr>
      <vt:lpstr>Blinker Bold</vt:lpstr>
      <vt:lpstr>Arial</vt:lpstr>
      <vt:lpstr>Blinker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36</cp:revision>
  <dcterms:created xsi:type="dcterms:W3CDTF">2006-08-16T00:00:00Z</dcterms:created>
  <dcterms:modified xsi:type="dcterms:W3CDTF">2024-03-03T02:39:05Z</dcterms:modified>
  <dc:identifier>DAFxuyoFtks</dc:identifier>
</cp:coreProperties>
</file>