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33A13-D349-4204-8DF9-D638079C7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A1A6B4-6510-4786-91E1-3A2857DC6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957468-92D7-445F-AC79-2585B933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BAC23-E56E-4277-839B-B853C217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6DA060-34B4-460F-BC29-AD0E21F8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20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02A91-58D6-4190-800A-0500DE1E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4DD386-E11C-4259-B8F5-40E2F110E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CCD89A-C43D-499E-ABBC-F67080A6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2E92BC-B82B-4F8D-9F5B-B99D2DF8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3C7155-0CFB-40C6-9BA8-D4DADCF3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29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296DAF-2B7E-43D8-8581-14EF584F1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4AA8B0-073A-42E5-BCFA-9DB671C82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BB5F63-E1A2-4E5E-B7FB-A892F844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95722B-DD02-446F-9393-A73F956A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54180-9653-4BC9-A02D-2A6E2DBC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99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CF1FB-B040-437E-A90F-58202FC9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788C18-D6E6-4039-9352-87ED478E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DE7521-1C24-40B5-8CA1-AD5E8CB6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75D813-5DCD-447E-8DA0-7FD8DA24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3B4584-897D-42F4-AB3F-03CEED10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97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AF979C-1E10-4E83-8ACE-87CFB5B9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C46F1E-A202-46BC-874B-11E0BC13D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7CEF55-A51B-4D1F-8B8F-760E4515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F4E3B0-64F3-490D-9A0D-37B2A0D5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0A54D0-A492-40F1-B7D5-EE939418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8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E7BB5-AEFD-4F81-92DB-D43A54F7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ACB68-1847-4BF2-8DE6-5104304B1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A0FCCE-CAD1-4265-BC56-89936BACC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FDBE2A-543B-40AC-A67F-2F41F4CF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1D8CF8-4094-48B1-AE78-DCCD9F0E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2A7473-DF00-44B7-8D21-F64BE715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9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ED2F70-6C38-48A4-A558-1EC035E2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09869A-21BA-4308-8261-694ADEF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8BD9DB-6D2E-4CF7-83CE-CAFDBF3E1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0B4727-CFE3-432B-8706-B9991B0D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CC57BA-FEA3-4E44-90E0-1800B05F2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B3860EE-7D11-4636-A165-3A36B2F3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C28235-506F-4D56-B84B-8D7087BD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132A52-05A5-434A-AAF9-0734577F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65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C9AD7-DA53-405E-910A-07F1A3A6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CA209D-E500-4D03-AB18-3237243C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DF5CAB-A9A4-4CDA-A1B1-570E13A4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2435B7-6AE7-4DAD-899A-9CA1BDF8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25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00929C-71ED-4722-A5D6-036AEB61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CD81DF-DBE4-4347-906C-16C1DC23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9FA6CC-D0A2-4EC5-BDE2-52B95E2A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0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22F1FB-038E-4330-A608-F0ECE7F9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6EA0F-0049-4904-A0E6-B7D67305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4D5707-0B3C-44CE-AF53-050B0D585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FC9505-5917-4AA3-A409-A929BC0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6EB4DD-6ACC-4CFD-B99C-1519BE9B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366E8B-42BD-4AC4-BF72-5710156B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7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DC762-A199-439D-B324-0DE224C9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3FBFD9-609E-4C31-B59D-18C8CCE75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47FFE7-9B43-4A9D-87FC-03B8FEA1E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E5BE57-7D13-435A-9FD8-52AE551B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1EA21C-BF88-4CF7-9863-10227670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717E6A-DD2C-4DD9-81EB-08C96094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59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6F7DF1-FC0E-4B00-A385-C6B30FA5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0418F5-E5E1-4168-AA03-4F7282D0C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54E870-895A-48EA-B274-FCD066BE0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E93D-C1B2-475A-A0E3-134825776C94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3EE889-79D8-486F-8699-5FE089BBC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152B4E-3ADA-41A4-A33A-E7D6C50C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14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4248"/>
            <a:ext cx="9144000" cy="1169504"/>
          </a:xfrm>
        </p:spPr>
        <p:txBody>
          <a:bodyPr>
            <a:noAutofit/>
          </a:bodyPr>
          <a:lstStyle/>
          <a:p>
            <a:r>
              <a:rPr kumimoji="1" lang="ja-JP" altLang="en-US" b="1" dirty="0"/>
              <a:t>製作システムイメージ図</a:t>
            </a:r>
          </a:p>
        </p:txBody>
      </p:sp>
    </p:spTree>
    <p:extLst>
      <p:ext uri="{BB962C8B-B14F-4D97-AF65-F5344CB8AC3E}">
        <p14:creationId xmlns:p14="http://schemas.microsoft.com/office/powerpoint/2010/main" val="125481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75"/>
            <a:ext cx="9144000" cy="755374"/>
          </a:xfrm>
        </p:spPr>
        <p:txBody>
          <a:bodyPr>
            <a:noAutofit/>
          </a:bodyPr>
          <a:lstStyle/>
          <a:p>
            <a:r>
              <a:rPr lang="en-US" altLang="ja-JP" sz="4400" b="1" dirty="0"/>
              <a:t>AWS</a:t>
            </a:r>
            <a:r>
              <a:rPr kumimoji="1" lang="en-US" altLang="ja-JP" sz="4400" b="1" dirty="0"/>
              <a:t>(</a:t>
            </a:r>
            <a:r>
              <a:rPr kumimoji="1" lang="ja-JP" altLang="en-US" sz="4400" b="1" dirty="0"/>
              <a:t>フランクフルト</a:t>
            </a:r>
            <a:r>
              <a:rPr kumimoji="1" lang="en-US" altLang="ja-JP" sz="4400" b="1" dirty="0"/>
              <a:t>)</a:t>
            </a:r>
            <a:endParaRPr kumimoji="1" lang="ja-JP" altLang="en-US" sz="4400" b="1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042F9B5-1648-4CA3-9E77-C35D1C4EB87E}"/>
              </a:ext>
            </a:extLst>
          </p:cNvPr>
          <p:cNvSpPr/>
          <p:nvPr/>
        </p:nvSpPr>
        <p:spPr>
          <a:xfrm>
            <a:off x="410817" y="901150"/>
            <a:ext cx="11383618" cy="51453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C195CA-70E2-4A33-93BE-7CF8E244CA1D}"/>
              </a:ext>
            </a:extLst>
          </p:cNvPr>
          <p:cNvSpPr txBox="1"/>
          <p:nvPr/>
        </p:nvSpPr>
        <p:spPr>
          <a:xfrm>
            <a:off x="1001559" y="965940"/>
            <a:ext cx="18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192.168.0.0/16</a:t>
            </a:r>
            <a:endParaRPr kumimoji="1" lang="ja-JP" altLang="en-US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28480D1-388C-4220-9217-7BC7DED0803A}"/>
              </a:ext>
            </a:extLst>
          </p:cNvPr>
          <p:cNvSpPr/>
          <p:nvPr/>
        </p:nvSpPr>
        <p:spPr>
          <a:xfrm>
            <a:off x="1139687" y="1398103"/>
            <a:ext cx="4253948" cy="3803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2F70035-D48D-4678-AFA6-D675EB53D911}"/>
              </a:ext>
            </a:extLst>
          </p:cNvPr>
          <p:cNvSpPr/>
          <p:nvPr/>
        </p:nvSpPr>
        <p:spPr>
          <a:xfrm>
            <a:off x="6798363" y="1418122"/>
            <a:ext cx="4253948" cy="1732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C11FCC-828A-4D2E-9472-F1751DA9BE9F}"/>
              </a:ext>
            </a:extLst>
          </p:cNvPr>
          <p:cNvSpPr txBox="1"/>
          <p:nvPr/>
        </p:nvSpPr>
        <p:spPr>
          <a:xfrm>
            <a:off x="1457738" y="1535668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192.168.10.0/24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19B8390-D562-4E2F-99FA-BFD8B3D51EDA}"/>
              </a:ext>
            </a:extLst>
          </p:cNvPr>
          <p:cNvSpPr txBox="1"/>
          <p:nvPr/>
        </p:nvSpPr>
        <p:spPr>
          <a:xfrm>
            <a:off x="7116417" y="1536499"/>
            <a:ext cx="201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192.168.20.0/24</a:t>
            </a:r>
            <a:endParaRPr kumimoji="1" lang="ja-JP" altLang="en-US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39F06CA-40D6-4012-84DB-17A3FA2E38F3}"/>
              </a:ext>
            </a:extLst>
          </p:cNvPr>
          <p:cNvSpPr/>
          <p:nvPr/>
        </p:nvSpPr>
        <p:spPr>
          <a:xfrm>
            <a:off x="6798363" y="3467029"/>
            <a:ext cx="4253948" cy="17327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38C51C8-40E8-4A68-9C7B-8599480ADC8D}"/>
              </a:ext>
            </a:extLst>
          </p:cNvPr>
          <p:cNvSpPr txBox="1"/>
          <p:nvPr/>
        </p:nvSpPr>
        <p:spPr>
          <a:xfrm>
            <a:off x="7116417" y="3550324"/>
            <a:ext cx="201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192.168.21.0/24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BCA10A-D154-4A93-A695-B8DF6E48A43F}"/>
              </a:ext>
            </a:extLst>
          </p:cNvPr>
          <p:cNvSpPr txBox="1"/>
          <p:nvPr/>
        </p:nvSpPr>
        <p:spPr>
          <a:xfrm>
            <a:off x="7971872" y="4815812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ja-JP" altLang="en-US" b="1" dirty="0">
                <a:solidFill>
                  <a:schemeClr val="tx1"/>
                </a:solidFill>
              </a:rPr>
              <a:t>ミラーリング用</a:t>
            </a:r>
            <a:r>
              <a:rPr lang="en-US" altLang="ja-JP" b="1" dirty="0">
                <a:solidFill>
                  <a:schemeClr val="tx1"/>
                </a:solidFill>
              </a:rPr>
              <a:t>)</a:t>
            </a:r>
            <a:endParaRPr kumimoji="1" lang="ja-JP" altLang="en-US" dirty="0"/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EAF7C476-F74D-459E-A766-3546EC32FBE2}"/>
              </a:ext>
            </a:extLst>
          </p:cNvPr>
          <p:cNvSpPr/>
          <p:nvPr/>
        </p:nvSpPr>
        <p:spPr>
          <a:xfrm>
            <a:off x="7381461" y="2023339"/>
            <a:ext cx="3087755" cy="86974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MySQL</a:t>
            </a:r>
            <a:endParaRPr kumimoji="1" lang="ja-JP" altLang="en-US" b="1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8" name="円柱 17">
            <a:extLst>
              <a:ext uri="{FF2B5EF4-FFF2-40B4-BE49-F238E27FC236}">
                <a16:creationId xmlns:a16="http://schemas.microsoft.com/office/drawing/2014/main" id="{7F83D888-5EAF-475F-9623-4864E30DC39F}"/>
              </a:ext>
            </a:extLst>
          </p:cNvPr>
          <p:cNvSpPr/>
          <p:nvPr/>
        </p:nvSpPr>
        <p:spPr>
          <a:xfrm>
            <a:off x="7381461" y="3934262"/>
            <a:ext cx="3087755" cy="86974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MySQL</a:t>
            </a:r>
            <a:endParaRPr kumimoji="1" lang="ja-JP" altLang="en-US" b="1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A94BD302-F973-45A3-A248-9631E9BD7C0A}"/>
              </a:ext>
            </a:extLst>
          </p:cNvPr>
          <p:cNvSpPr/>
          <p:nvPr/>
        </p:nvSpPr>
        <p:spPr>
          <a:xfrm>
            <a:off x="1524000" y="2030989"/>
            <a:ext cx="3485322" cy="89134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Tomcat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フローチャート: 端子 19">
            <a:extLst>
              <a:ext uri="{FF2B5EF4-FFF2-40B4-BE49-F238E27FC236}">
                <a16:creationId xmlns:a16="http://schemas.microsoft.com/office/drawing/2014/main" id="{DBAEB033-0AFD-4852-82F5-06DD0F43A29B}"/>
              </a:ext>
            </a:extLst>
          </p:cNvPr>
          <p:cNvSpPr/>
          <p:nvPr/>
        </p:nvSpPr>
        <p:spPr>
          <a:xfrm>
            <a:off x="1524000" y="3929409"/>
            <a:ext cx="3485322" cy="89134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Web</a:t>
            </a:r>
            <a:r>
              <a:rPr kumimoji="1" lang="ja-JP" altLang="en-US" b="1" dirty="0">
                <a:solidFill>
                  <a:schemeClr val="tx1"/>
                </a:solidFill>
              </a:rPr>
              <a:t>サーバ</a:t>
            </a:r>
          </a:p>
        </p:txBody>
      </p:sp>
      <p:sp>
        <p:nvSpPr>
          <p:cNvPr id="21" name="フローチャート: 和接合 20">
            <a:extLst>
              <a:ext uri="{FF2B5EF4-FFF2-40B4-BE49-F238E27FC236}">
                <a16:creationId xmlns:a16="http://schemas.microsoft.com/office/drawing/2014/main" id="{D55F7C52-2D34-4CFC-80C3-9AE58EDCCC13}"/>
              </a:ext>
            </a:extLst>
          </p:cNvPr>
          <p:cNvSpPr/>
          <p:nvPr/>
        </p:nvSpPr>
        <p:spPr>
          <a:xfrm>
            <a:off x="5689867" y="5728490"/>
            <a:ext cx="802446" cy="628546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和接合 21">
            <a:extLst>
              <a:ext uri="{FF2B5EF4-FFF2-40B4-BE49-F238E27FC236}">
                <a16:creationId xmlns:a16="http://schemas.microsoft.com/office/drawing/2014/main" id="{36CCFCB8-DA7A-4D52-872C-55494C4D1FB7}"/>
              </a:ext>
            </a:extLst>
          </p:cNvPr>
          <p:cNvSpPr/>
          <p:nvPr/>
        </p:nvSpPr>
        <p:spPr>
          <a:xfrm>
            <a:off x="5694776" y="4054860"/>
            <a:ext cx="802446" cy="628546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D3580A6-ADAF-4079-917C-4F3DC0A13B89}"/>
              </a:ext>
            </a:extLst>
          </p:cNvPr>
          <p:cNvSpPr txBox="1"/>
          <p:nvPr/>
        </p:nvSpPr>
        <p:spPr>
          <a:xfrm>
            <a:off x="5656159" y="36373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ルータ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EFE992A-2258-4C1F-A3F1-2B7BB861E2D3}"/>
              </a:ext>
            </a:extLst>
          </p:cNvPr>
          <p:cNvSpPr txBox="1"/>
          <p:nvPr/>
        </p:nvSpPr>
        <p:spPr>
          <a:xfrm>
            <a:off x="6362457" y="56771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ゲートウェイ</a:t>
            </a:r>
          </a:p>
        </p:txBody>
      </p:sp>
      <p:sp>
        <p:nvSpPr>
          <p:cNvPr id="27" name="雲 26">
            <a:extLst>
              <a:ext uri="{FF2B5EF4-FFF2-40B4-BE49-F238E27FC236}">
                <a16:creationId xmlns:a16="http://schemas.microsoft.com/office/drawing/2014/main" id="{257E5F2E-686A-4DF0-B19F-C36DE0485275}"/>
              </a:ext>
            </a:extLst>
          </p:cNvPr>
          <p:cNvSpPr/>
          <p:nvPr/>
        </p:nvSpPr>
        <p:spPr>
          <a:xfrm>
            <a:off x="397563" y="6172131"/>
            <a:ext cx="4002159" cy="5479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インターネット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9DF8A05-57A4-414F-A526-4FB530BDF073}"/>
              </a:ext>
            </a:extLst>
          </p:cNvPr>
          <p:cNvCxnSpPr>
            <a:cxnSpLocks/>
            <a:stCxn id="27" idx="0"/>
            <a:endCxn id="21" idx="3"/>
          </p:cNvCxnSpPr>
          <p:nvPr/>
        </p:nvCxnSpPr>
        <p:spPr>
          <a:xfrm flipV="1">
            <a:off x="4396387" y="6264988"/>
            <a:ext cx="1410995" cy="18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7A6AA50-CBC6-42E7-8279-ACD137752B0C}"/>
              </a:ext>
            </a:extLst>
          </p:cNvPr>
          <p:cNvCxnSpPr>
            <a:cxnSpLocks/>
            <a:stCxn id="21" idx="0"/>
            <a:endCxn id="22" idx="4"/>
          </p:cNvCxnSpPr>
          <p:nvPr/>
        </p:nvCxnSpPr>
        <p:spPr>
          <a:xfrm flipV="1">
            <a:off x="6091090" y="4683406"/>
            <a:ext cx="4909" cy="104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899D6C4-2BF9-4A37-8654-30F9E155C24C}"/>
              </a:ext>
            </a:extLst>
          </p:cNvPr>
          <p:cNvCxnSpPr>
            <a:cxnSpLocks/>
            <a:stCxn id="22" idx="2"/>
            <a:endCxn id="20" idx="3"/>
          </p:cNvCxnSpPr>
          <p:nvPr/>
        </p:nvCxnSpPr>
        <p:spPr>
          <a:xfrm flipH="1">
            <a:off x="5009322" y="4369133"/>
            <a:ext cx="685454" cy="5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5E41E92-42A2-4AE7-94A8-E2F14B43527E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3266661" y="2922337"/>
            <a:ext cx="0" cy="1007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0DA525F-2BB3-41F1-B4B1-379D9D744823}"/>
              </a:ext>
            </a:extLst>
          </p:cNvPr>
          <p:cNvCxnSpPr>
            <a:stCxn id="19" idx="3"/>
            <a:endCxn id="17" idx="2"/>
          </p:cNvCxnSpPr>
          <p:nvPr/>
        </p:nvCxnSpPr>
        <p:spPr>
          <a:xfrm flipV="1">
            <a:off x="5009322" y="2458210"/>
            <a:ext cx="2372139" cy="18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63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出退勤読取機器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00F437A-3DA9-4AC9-A1D1-85B0EDC1BD46}"/>
              </a:ext>
            </a:extLst>
          </p:cNvPr>
          <p:cNvSpPr/>
          <p:nvPr/>
        </p:nvSpPr>
        <p:spPr>
          <a:xfrm>
            <a:off x="742121" y="4515673"/>
            <a:ext cx="2279374" cy="1712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11DE44-5B15-4D2C-87A7-B687F6BE067E}"/>
              </a:ext>
            </a:extLst>
          </p:cNvPr>
          <p:cNvSpPr/>
          <p:nvPr/>
        </p:nvSpPr>
        <p:spPr>
          <a:xfrm>
            <a:off x="3591340" y="2041848"/>
            <a:ext cx="4916557" cy="276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729EFF-8FDF-4D11-BD7C-51E8D25C8C5A}"/>
              </a:ext>
            </a:extLst>
          </p:cNvPr>
          <p:cNvSpPr/>
          <p:nvPr/>
        </p:nvSpPr>
        <p:spPr>
          <a:xfrm>
            <a:off x="742121" y="2950233"/>
            <a:ext cx="2279374" cy="960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A75D45-E899-4F85-9953-A3B9A4A48166}"/>
              </a:ext>
            </a:extLst>
          </p:cNvPr>
          <p:cNvSpPr/>
          <p:nvPr/>
        </p:nvSpPr>
        <p:spPr>
          <a:xfrm>
            <a:off x="9435548" y="1381542"/>
            <a:ext cx="2464904" cy="484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64F30F-F10F-4797-976B-A176111D0351}"/>
              </a:ext>
            </a:extLst>
          </p:cNvPr>
          <p:cNvSpPr txBox="1"/>
          <p:nvPr/>
        </p:nvSpPr>
        <p:spPr>
          <a:xfrm>
            <a:off x="1053546" y="1678066"/>
            <a:ext cx="165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b="1" dirty="0"/>
              <a:t>外部スピーカ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D6D161-7F86-4AC1-813C-1EF53E179712}"/>
              </a:ext>
            </a:extLst>
          </p:cNvPr>
          <p:cNvSpPr txBox="1"/>
          <p:nvPr/>
        </p:nvSpPr>
        <p:spPr>
          <a:xfrm>
            <a:off x="964095" y="5360549"/>
            <a:ext cx="183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IC</a:t>
            </a:r>
            <a:r>
              <a:rPr lang="ja-JP" altLang="en-US" b="1" dirty="0"/>
              <a:t>カードリーダ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6E7D7D-B6B1-41AD-A350-AEEB9D0156DB}"/>
              </a:ext>
            </a:extLst>
          </p:cNvPr>
          <p:cNvSpPr txBox="1"/>
          <p:nvPr/>
        </p:nvSpPr>
        <p:spPr>
          <a:xfrm>
            <a:off x="5025886" y="3242034"/>
            <a:ext cx="183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b="1" dirty="0"/>
              <a:t>ラズベリーパイ</a:t>
            </a:r>
            <a:endParaRPr kumimoji="1" lang="ja-JP" altLang="en-US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1F73F68-4460-4C16-96EF-B99D0E858026}"/>
              </a:ext>
            </a:extLst>
          </p:cNvPr>
          <p:cNvSpPr/>
          <p:nvPr/>
        </p:nvSpPr>
        <p:spPr>
          <a:xfrm>
            <a:off x="11093727" y="2291907"/>
            <a:ext cx="265044" cy="230334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4FB84FE-E7A4-49CE-9FC8-193D19AFEA3C}"/>
              </a:ext>
            </a:extLst>
          </p:cNvPr>
          <p:cNvSpPr/>
          <p:nvPr/>
        </p:nvSpPr>
        <p:spPr>
          <a:xfrm>
            <a:off x="11093727" y="2762732"/>
            <a:ext cx="265044" cy="230334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58961A6-8419-4859-A364-41250C3C7ECC}"/>
              </a:ext>
            </a:extLst>
          </p:cNvPr>
          <p:cNvSpPr/>
          <p:nvPr/>
        </p:nvSpPr>
        <p:spPr>
          <a:xfrm>
            <a:off x="11093727" y="3233557"/>
            <a:ext cx="265044" cy="230334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DB57D15-CFD3-403F-82AF-5F9744CD3040}"/>
              </a:ext>
            </a:extLst>
          </p:cNvPr>
          <p:cNvSpPr/>
          <p:nvPr/>
        </p:nvSpPr>
        <p:spPr>
          <a:xfrm>
            <a:off x="11093727" y="3703180"/>
            <a:ext cx="265044" cy="230334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0B1D1FC-4D3D-4EAC-BECC-FD8EC522A376}"/>
              </a:ext>
            </a:extLst>
          </p:cNvPr>
          <p:cNvSpPr/>
          <p:nvPr/>
        </p:nvSpPr>
        <p:spPr>
          <a:xfrm>
            <a:off x="11093727" y="4178026"/>
            <a:ext cx="265044" cy="2303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CE95B50-04CC-4F9D-B9A1-C806B0EE8DC5}"/>
              </a:ext>
            </a:extLst>
          </p:cNvPr>
          <p:cNvSpPr/>
          <p:nvPr/>
        </p:nvSpPr>
        <p:spPr>
          <a:xfrm>
            <a:off x="11093727" y="4642751"/>
            <a:ext cx="265044" cy="2303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C2B7FBB-C982-4F94-A92E-2C4FCA996EB3}"/>
              </a:ext>
            </a:extLst>
          </p:cNvPr>
          <p:cNvSpPr/>
          <p:nvPr/>
        </p:nvSpPr>
        <p:spPr>
          <a:xfrm>
            <a:off x="10032896" y="3704382"/>
            <a:ext cx="563220" cy="250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ja-JP" b="1" dirty="0">
                <a:solidFill>
                  <a:schemeClr val="tx1"/>
                </a:solidFill>
              </a:rPr>
              <a:t>SW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ACA77A4-5416-4E15-BED8-2E1407B81B16}"/>
              </a:ext>
            </a:extLst>
          </p:cNvPr>
          <p:cNvSpPr/>
          <p:nvPr/>
        </p:nvSpPr>
        <p:spPr>
          <a:xfrm>
            <a:off x="10754139" y="1772617"/>
            <a:ext cx="914400" cy="284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ja-JP" b="1" dirty="0">
                <a:solidFill>
                  <a:schemeClr val="tx1"/>
                </a:solidFill>
              </a:rPr>
              <a:t>LED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39AFEA6-30FA-44A1-B24C-B3C9826CD7C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021495" y="3426701"/>
            <a:ext cx="569845" cy="194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4CFA088-DB88-4C3F-ADC9-EB71AB92F10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021495" y="3426701"/>
            <a:ext cx="569845" cy="3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6A3C05D-68FB-4C04-8A97-E1AE5376F687}"/>
              </a:ext>
            </a:extLst>
          </p:cNvPr>
          <p:cNvCxnSpPr>
            <a:cxnSpLocks/>
          </p:cNvCxnSpPr>
          <p:nvPr/>
        </p:nvCxnSpPr>
        <p:spPr>
          <a:xfrm flipH="1" flipV="1">
            <a:off x="8507897" y="3426701"/>
            <a:ext cx="927651" cy="378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7AC8F15-C6FD-480C-A726-C31224E60612}"/>
              </a:ext>
            </a:extLst>
          </p:cNvPr>
          <p:cNvSpPr/>
          <p:nvPr/>
        </p:nvSpPr>
        <p:spPr>
          <a:xfrm>
            <a:off x="742121" y="1381542"/>
            <a:ext cx="2279374" cy="960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F57097D-3715-4CAF-857A-C41D9C252267}"/>
              </a:ext>
            </a:extLst>
          </p:cNvPr>
          <p:cNvSpPr txBox="1"/>
          <p:nvPr/>
        </p:nvSpPr>
        <p:spPr>
          <a:xfrm>
            <a:off x="1126433" y="319295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温度センサ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5C58E6C-A4CE-4D2B-9CBE-AD26236495D0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3021495" y="1861935"/>
            <a:ext cx="569845" cy="1564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6DC5921-B7B2-43F3-83CC-27737DB4542C}"/>
              </a:ext>
            </a:extLst>
          </p:cNvPr>
          <p:cNvSpPr/>
          <p:nvPr/>
        </p:nvSpPr>
        <p:spPr>
          <a:xfrm>
            <a:off x="10020006" y="3214354"/>
            <a:ext cx="563220" cy="250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ja-JP" b="1" dirty="0">
                <a:solidFill>
                  <a:schemeClr val="tx1"/>
                </a:solidFill>
              </a:rPr>
              <a:t>SW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FA547CE-E758-4E5D-96F2-E5014FB8F201}"/>
              </a:ext>
            </a:extLst>
          </p:cNvPr>
          <p:cNvSpPr/>
          <p:nvPr/>
        </p:nvSpPr>
        <p:spPr>
          <a:xfrm>
            <a:off x="10020006" y="2755648"/>
            <a:ext cx="563220" cy="250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ja-JP" b="1" dirty="0">
                <a:solidFill>
                  <a:schemeClr val="tx1"/>
                </a:solidFill>
              </a:rPr>
              <a:t>SW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B9FB0AB-1B40-4BD7-877B-575A0354D559}"/>
              </a:ext>
            </a:extLst>
          </p:cNvPr>
          <p:cNvSpPr/>
          <p:nvPr/>
        </p:nvSpPr>
        <p:spPr>
          <a:xfrm>
            <a:off x="10020006" y="2287508"/>
            <a:ext cx="563220" cy="250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ja-JP" b="1" dirty="0">
                <a:solidFill>
                  <a:schemeClr val="tx1"/>
                </a:solidFill>
              </a:rPr>
              <a:t>SW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EE40C0B-0D19-44A7-BBF7-CD509A1E375B}"/>
              </a:ext>
            </a:extLst>
          </p:cNvPr>
          <p:cNvSpPr/>
          <p:nvPr/>
        </p:nvSpPr>
        <p:spPr>
          <a:xfrm>
            <a:off x="9581323" y="5327383"/>
            <a:ext cx="2160100" cy="666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LCD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ja-JP" altLang="en-US" b="1" dirty="0">
                <a:solidFill>
                  <a:schemeClr val="tx1"/>
                </a:solidFill>
              </a:rPr>
              <a:t>表示器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9169969-F42D-4C08-B7DD-FB5E06758379}"/>
              </a:ext>
            </a:extLst>
          </p:cNvPr>
          <p:cNvSpPr txBox="1"/>
          <p:nvPr/>
        </p:nvSpPr>
        <p:spPr>
          <a:xfrm>
            <a:off x="3049658" y="1031227"/>
            <a:ext cx="2279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可能であれば</a:t>
            </a:r>
            <a:br>
              <a:rPr lang="en-US" altLang="ja-JP" dirty="0"/>
            </a:br>
            <a:r>
              <a:rPr lang="ja-JP" altLang="en-US" dirty="0"/>
              <a:t>体温の判定結果も</a:t>
            </a:r>
            <a:br>
              <a:rPr lang="en-US" altLang="ja-JP" dirty="0"/>
            </a:br>
            <a:r>
              <a:rPr lang="ja-JP" altLang="en-US" dirty="0"/>
              <a:t>しゃべらせる</a:t>
            </a:r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2F600F10-BF93-4571-9683-C34A69C2BA65}"/>
              </a:ext>
            </a:extLst>
          </p:cNvPr>
          <p:cNvSpPr/>
          <p:nvPr/>
        </p:nvSpPr>
        <p:spPr>
          <a:xfrm>
            <a:off x="3564833" y="5271046"/>
            <a:ext cx="1971261" cy="95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アルコール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0D37ECA-0B07-4BEA-AC3B-DECE95ED5BFF}"/>
              </a:ext>
            </a:extLst>
          </p:cNvPr>
          <p:cNvSpPr txBox="1"/>
          <p:nvPr/>
        </p:nvSpPr>
        <p:spPr>
          <a:xfrm>
            <a:off x="2537109" y="2991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高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6784FF-FCD9-449A-A8C9-A44C441B5DD4}"/>
              </a:ext>
            </a:extLst>
          </p:cNvPr>
          <p:cNvSpPr txBox="1"/>
          <p:nvPr/>
        </p:nvSpPr>
        <p:spPr>
          <a:xfrm>
            <a:off x="2495010" y="45977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高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C34C47-4F17-48D6-BA99-E348DDC11A0B}"/>
              </a:ext>
            </a:extLst>
          </p:cNvPr>
          <p:cNvSpPr txBox="1"/>
          <p:nvPr/>
        </p:nvSpPr>
        <p:spPr>
          <a:xfrm>
            <a:off x="9728062" y="1678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高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163F023-011B-49E0-81B4-84AA83BDA98B}"/>
              </a:ext>
            </a:extLst>
          </p:cNvPr>
          <p:cNvSpPr txBox="1"/>
          <p:nvPr/>
        </p:nvSpPr>
        <p:spPr>
          <a:xfrm>
            <a:off x="11292218" y="5366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中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1946BED-739B-4411-9786-F8FB17DD97D6}"/>
              </a:ext>
            </a:extLst>
          </p:cNvPr>
          <p:cNvSpPr txBox="1"/>
          <p:nvPr/>
        </p:nvSpPr>
        <p:spPr>
          <a:xfrm>
            <a:off x="5025886" y="5327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低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A12782-7591-4E0A-8FED-FDDFD2838C51}"/>
              </a:ext>
            </a:extLst>
          </p:cNvPr>
          <p:cNvSpPr txBox="1"/>
          <p:nvPr/>
        </p:nvSpPr>
        <p:spPr>
          <a:xfrm>
            <a:off x="2550648" y="14377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低</a:t>
            </a:r>
            <a:endParaRPr kumimoji="1" lang="ja-JP" altLang="en-US" dirty="0"/>
          </a:p>
        </p:txBody>
      </p:sp>
      <p:sp>
        <p:nvSpPr>
          <p:cNvPr id="56" name="L 字 55">
            <a:extLst>
              <a:ext uri="{FF2B5EF4-FFF2-40B4-BE49-F238E27FC236}">
                <a16:creationId xmlns:a16="http://schemas.microsoft.com/office/drawing/2014/main" id="{4198132D-57CC-47A1-AC77-E56A762FB0FD}"/>
              </a:ext>
            </a:extLst>
          </p:cNvPr>
          <p:cNvSpPr/>
          <p:nvPr/>
        </p:nvSpPr>
        <p:spPr>
          <a:xfrm rot="10800000">
            <a:off x="9581322" y="1585929"/>
            <a:ext cx="2160100" cy="3507063"/>
          </a:xfrm>
          <a:prstGeom prst="corner">
            <a:avLst>
              <a:gd name="adj1" fmla="val 114836"/>
              <a:gd name="adj2" fmla="val 446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FDD4E03-25D4-4B5B-A1D2-7BC8376F23E4}"/>
              </a:ext>
            </a:extLst>
          </p:cNvPr>
          <p:cNvSpPr txBox="1"/>
          <p:nvPr/>
        </p:nvSpPr>
        <p:spPr>
          <a:xfrm>
            <a:off x="9833113" y="59634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担当</a:t>
            </a:r>
            <a:br>
              <a:rPr kumimoji="1" lang="en-US" altLang="ja-JP" dirty="0"/>
            </a:br>
            <a:r>
              <a:rPr kumimoji="1" lang="ja-JP" altLang="en-US" dirty="0"/>
              <a:t>佐々木・西見</a:t>
            </a:r>
          </a:p>
        </p:txBody>
      </p:sp>
    </p:spTree>
    <p:extLst>
      <p:ext uri="{BB962C8B-B14F-4D97-AF65-F5344CB8AC3E}">
        <p14:creationId xmlns:p14="http://schemas.microsoft.com/office/powerpoint/2010/main" val="110896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出退勤管理アプリ全体像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4038339-06CE-4764-A8EA-20C04E7DC67F}"/>
              </a:ext>
            </a:extLst>
          </p:cNvPr>
          <p:cNvSpPr/>
          <p:nvPr/>
        </p:nvSpPr>
        <p:spPr>
          <a:xfrm>
            <a:off x="8560904" y="1480931"/>
            <a:ext cx="3074505" cy="5075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63CF95E-B269-426D-9906-534DBCDFAE84}"/>
              </a:ext>
            </a:extLst>
          </p:cNvPr>
          <p:cNvSpPr/>
          <p:nvPr/>
        </p:nvSpPr>
        <p:spPr>
          <a:xfrm>
            <a:off x="746788" y="3207027"/>
            <a:ext cx="2437497" cy="11463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7FD22228-A58E-4700-8A1B-D6FD5C61E147}"/>
              </a:ext>
            </a:extLst>
          </p:cNvPr>
          <p:cNvSpPr/>
          <p:nvPr/>
        </p:nvSpPr>
        <p:spPr>
          <a:xfrm>
            <a:off x="4625008" y="2229678"/>
            <a:ext cx="3074505" cy="35780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インターネット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5C5DDB-A283-461E-BC82-5ED1A3D2F6B8}"/>
              </a:ext>
            </a:extLst>
          </p:cNvPr>
          <p:cNvSpPr txBox="1"/>
          <p:nvPr/>
        </p:nvSpPr>
        <p:spPr>
          <a:xfrm>
            <a:off x="1065289" y="35955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ラズベリーパイ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837E5E-08B5-4E2A-8581-814120310D3F}"/>
              </a:ext>
            </a:extLst>
          </p:cNvPr>
          <p:cNvSpPr txBox="1"/>
          <p:nvPr/>
        </p:nvSpPr>
        <p:spPr>
          <a:xfrm>
            <a:off x="9751747" y="186034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AWS</a:t>
            </a:r>
            <a:endParaRPr kumimoji="1" lang="ja-JP" altLang="en-US" b="1" dirty="0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3F5DFEB3-CD24-4813-84AC-BBCE6B12B105}"/>
              </a:ext>
            </a:extLst>
          </p:cNvPr>
          <p:cNvSpPr/>
          <p:nvPr/>
        </p:nvSpPr>
        <p:spPr>
          <a:xfrm>
            <a:off x="8965095" y="5168347"/>
            <a:ext cx="2266122" cy="8746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DataBase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26E4A59A-81D6-46C6-8823-DB30995A0CB2}"/>
              </a:ext>
            </a:extLst>
          </p:cNvPr>
          <p:cNvSpPr/>
          <p:nvPr/>
        </p:nvSpPr>
        <p:spPr>
          <a:xfrm>
            <a:off x="8965095" y="3434041"/>
            <a:ext cx="2266122" cy="70236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Web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ja-JP" altLang="en-US" b="1" dirty="0">
                <a:solidFill>
                  <a:schemeClr val="tx1"/>
                </a:solidFill>
              </a:rPr>
              <a:t>アプリケーション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noFill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64C33AC-4AF8-46A3-8AF6-54E5C7BAE63F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3184285" y="3780183"/>
            <a:ext cx="1450260" cy="238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77C41E1-93F5-441F-AD41-D9C0523AE702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>
            <a:off x="7696951" y="4018722"/>
            <a:ext cx="1268144" cy="1586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7524AB9-7E25-4CD3-AEF1-FF852C1FA478}"/>
              </a:ext>
            </a:extLst>
          </p:cNvPr>
          <p:cNvCxnSpPr>
            <a:stCxn id="9" idx="2"/>
            <a:endCxn id="8" idx="1"/>
          </p:cNvCxnSpPr>
          <p:nvPr/>
        </p:nvCxnSpPr>
        <p:spPr>
          <a:xfrm>
            <a:off x="10098156" y="4136407"/>
            <a:ext cx="0" cy="10319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F30ED13-E5B1-471A-8578-709AA21D120F}"/>
              </a:ext>
            </a:extLst>
          </p:cNvPr>
          <p:cNvSpPr txBox="1"/>
          <p:nvPr/>
        </p:nvSpPr>
        <p:spPr>
          <a:xfrm>
            <a:off x="9751747" y="29594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Java</a:t>
            </a:r>
            <a:r>
              <a:rPr kumimoji="1" lang="ja-JP" altLang="en-US" dirty="0"/>
              <a:t>で作成予定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C5BD6E4-0E9B-401E-86DB-ADE0A6363507}"/>
              </a:ext>
            </a:extLst>
          </p:cNvPr>
          <p:cNvSpPr txBox="1"/>
          <p:nvPr/>
        </p:nvSpPr>
        <p:spPr>
          <a:xfrm>
            <a:off x="9654741" y="6042990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Oracle</a:t>
            </a:r>
            <a:r>
              <a:rPr lang="ja-JP" altLang="en-US" dirty="0"/>
              <a:t>で作成予定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75FF0D7-43EF-42B5-A8DB-0184A1DAA72C}"/>
              </a:ext>
            </a:extLst>
          </p:cNvPr>
          <p:cNvSpPr/>
          <p:nvPr/>
        </p:nvSpPr>
        <p:spPr>
          <a:xfrm>
            <a:off x="636104" y="1073426"/>
            <a:ext cx="2437497" cy="11463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スマホ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692A4B0-4D92-43A5-80CD-39BF6B75D377}"/>
              </a:ext>
            </a:extLst>
          </p:cNvPr>
          <p:cNvCxnSpPr>
            <a:cxnSpLocks/>
            <a:stCxn id="19" idx="3"/>
            <a:endCxn id="5" idx="2"/>
          </p:cNvCxnSpPr>
          <p:nvPr/>
        </p:nvCxnSpPr>
        <p:spPr>
          <a:xfrm>
            <a:off x="3073601" y="1646582"/>
            <a:ext cx="1560944" cy="23721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93CC54E-0019-470B-BB0A-C9D721A251E2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flipV="1">
            <a:off x="7696951" y="3785224"/>
            <a:ext cx="1268144" cy="2334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C48EFF8-4849-4DEF-95D3-AB5DB4D0C45C}"/>
              </a:ext>
            </a:extLst>
          </p:cNvPr>
          <p:cNvSpPr txBox="1"/>
          <p:nvPr/>
        </p:nvSpPr>
        <p:spPr>
          <a:xfrm>
            <a:off x="9833113" y="59634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担当</a:t>
            </a:r>
            <a:br>
              <a:rPr kumimoji="1" lang="en-US" altLang="ja-JP" dirty="0"/>
            </a:br>
            <a:r>
              <a:rPr kumimoji="1" lang="ja-JP" altLang="en-US" dirty="0"/>
              <a:t>田本・櫻井</a:t>
            </a:r>
          </a:p>
        </p:txBody>
      </p:sp>
    </p:spTree>
    <p:extLst>
      <p:ext uri="{BB962C8B-B14F-4D97-AF65-F5344CB8AC3E}">
        <p14:creationId xmlns:p14="http://schemas.microsoft.com/office/powerpoint/2010/main" val="65449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</a:t>
            </a:r>
            <a:r>
              <a:rPr lang="en-US" altLang="ja-JP" sz="4400" b="1" dirty="0" err="1"/>
              <a:t>jsp</a:t>
            </a:r>
            <a:r>
              <a:rPr lang="ja-JP" altLang="en-US" sz="4400" b="1" dirty="0"/>
              <a:t>イメージ図</a:t>
            </a:r>
            <a:endParaRPr kumimoji="1" lang="ja-JP" altLang="en-US" sz="4400" b="1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AC2F194-0D92-4BA3-9B32-FA02EEE9DD68}"/>
              </a:ext>
            </a:extLst>
          </p:cNvPr>
          <p:cNvSpPr/>
          <p:nvPr/>
        </p:nvSpPr>
        <p:spPr>
          <a:xfrm>
            <a:off x="10005391" y="1821402"/>
            <a:ext cx="1258957" cy="2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EC5B6A-813C-4E13-9793-BDC02247F609}"/>
              </a:ext>
            </a:extLst>
          </p:cNvPr>
          <p:cNvSpPr txBox="1"/>
          <p:nvPr/>
        </p:nvSpPr>
        <p:spPr>
          <a:xfrm>
            <a:off x="10005391" y="14520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フォーム</a:t>
            </a:r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C117C17-8BCE-4073-B4FC-CCCE0CAFE5FF}"/>
              </a:ext>
            </a:extLst>
          </p:cNvPr>
          <p:cNvSpPr/>
          <p:nvPr/>
        </p:nvSpPr>
        <p:spPr>
          <a:xfrm>
            <a:off x="10005391" y="3239207"/>
            <a:ext cx="2058179" cy="672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559BACD-219D-4D2E-8E25-2958C151DFDA}"/>
              </a:ext>
            </a:extLst>
          </p:cNvPr>
          <p:cNvSpPr txBox="1"/>
          <p:nvPr/>
        </p:nvSpPr>
        <p:spPr>
          <a:xfrm>
            <a:off x="10005391" y="28698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表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AAFA212-3906-4101-ADBC-11B8E659F139}"/>
              </a:ext>
            </a:extLst>
          </p:cNvPr>
          <p:cNvSpPr txBox="1"/>
          <p:nvPr/>
        </p:nvSpPr>
        <p:spPr>
          <a:xfrm>
            <a:off x="10020003" y="47646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検索画面へ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F6654F7-B15F-4DED-83BE-7F637EFD8A2A}"/>
              </a:ext>
            </a:extLst>
          </p:cNvPr>
          <p:cNvSpPr txBox="1"/>
          <p:nvPr/>
        </p:nvSpPr>
        <p:spPr>
          <a:xfrm>
            <a:off x="10020003" y="43952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リンク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2F162963-B951-4C30-876C-8AF15D2B716B}"/>
              </a:ext>
            </a:extLst>
          </p:cNvPr>
          <p:cNvSpPr/>
          <p:nvPr/>
        </p:nvSpPr>
        <p:spPr>
          <a:xfrm>
            <a:off x="10020003" y="5842624"/>
            <a:ext cx="914400" cy="3693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2DFEE76-E38E-45F5-9B45-35A8126CECCE}"/>
              </a:ext>
            </a:extLst>
          </p:cNvPr>
          <p:cNvSpPr txBox="1"/>
          <p:nvPr/>
        </p:nvSpPr>
        <p:spPr>
          <a:xfrm>
            <a:off x="10009627" y="54784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ボタン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FC59A37-261D-451C-8C64-9CB0B193DC51}"/>
              </a:ext>
            </a:extLst>
          </p:cNvPr>
          <p:cNvSpPr/>
          <p:nvPr/>
        </p:nvSpPr>
        <p:spPr>
          <a:xfrm>
            <a:off x="500608" y="1452070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26B60BF-2D0B-4863-B6FA-DBF0CC476542}"/>
              </a:ext>
            </a:extLst>
          </p:cNvPr>
          <p:cNvSpPr txBox="1"/>
          <p:nvPr/>
        </p:nvSpPr>
        <p:spPr>
          <a:xfrm>
            <a:off x="1016854" y="1553164"/>
            <a:ext cx="2108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ログイン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6BD0A59-28C4-4AAE-8833-FE4C055CA7E7}"/>
              </a:ext>
            </a:extLst>
          </p:cNvPr>
          <p:cNvSpPr txBox="1"/>
          <p:nvPr/>
        </p:nvSpPr>
        <p:spPr>
          <a:xfrm>
            <a:off x="1286158" y="1010168"/>
            <a:ext cx="15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9BBCFD-3504-41F0-B4A3-9096EE5DDFCD}"/>
              </a:ext>
            </a:extLst>
          </p:cNvPr>
          <p:cNvSpPr txBox="1"/>
          <p:nvPr/>
        </p:nvSpPr>
        <p:spPr>
          <a:xfrm>
            <a:off x="562762" y="21321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社員番号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33A66C0-7728-4547-817B-CC31FBEBD555}"/>
              </a:ext>
            </a:extLst>
          </p:cNvPr>
          <p:cNvSpPr txBox="1"/>
          <p:nvPr/>
        </p:nvSpPr>
        <p:spPr>
          <a:xfrm>
            <a:off x="562762" y="26120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パスワード</a:t>
            </a:r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10D7768-25F0-4908-82F6-EFA76EB3531A}"/>
              </a:ext>
            </a:extLst>
          </p:cNvPr>
          <p:cNvSpPr/>
          <p:nvPr/>
        </p:nvSpPr>
        <p:spPr>
          <a:xfrm>
            <a:off x="2132422" y="2163557"/>
            <a:ext cx="1247326" cy="2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0B8247D-FB02-4F1D-9083-249DFDD38F2B}"/>
              </a:ext>
            </a:extLst>
          </p:cNvPr>
          <p:cNvSpPr/>
          <p:nvPr/>
        </p:nvSpPr>
        <p:spPr>
          <a:xfrm>
            <a:off x="2132422" y="2660285"/>
            <a:ext cx="1247326" cy="2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B11EAED-3E5C-48D0-96EF-06DCEE9F8146}"/>
              </a:ext>
            </a:extLst>
          </p:cNvPr>
          <p:cNvSpPr/>
          <p:nvPr/>
        </p:nvSpPr>
        <p:spPr>
          <a:xfrm>
            <a:off x="2132422" y="3036556"/>
            <a:ext cx="1247326" cy="2705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ログイン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3EF832-D008-4836-832C-2703C81A8F85}"/>
              </a:ext>
            </a:extLst>
          </p:cNvPr>
          <p:cNvSpPr txBox="1"/>
          <p:nvPr/>
        </p:nvSpPr>
        <p:spPr>
          <a:xfrm>
            <a:off x="3976669" y="1452070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ログイン画面</a:t>
            </a:r>
            <a:r>
              <a:rPr lang="ja-JP" altLang="en-US" dirty="0"/>
              <a:t>を</a:t>
            </a:r>
            <a:r>
              <a:rPr lang="en-US" altLang="ja-JP" dirty="0" err="1"/>
              <a:t>WelcomePage</a:t>
            </a:r>
            <a:r>
              <a:rPr lang="ja-JP" altLang="en-US" dirty="0"/>
              <a:t>にする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309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</a:t>
            </a:r>
            <a:r>
              <a:rPr lang="en-US" altLang="ja-JP" sz="4400" b="1" dirty="0" err="1"/>
              <a:t>jsp</a:t>
            </a:r>
            <a:r>
              <a:rPr lang="ja-JP" altLang="en-US" sz="4400" b="1" dirty="0"/>
              <a:t>イメージ図</a:t>
            </a:r>
            <a:r>
              <a:rPr lang="en-US" altLang="ja-JP" sz="4400" b="1" dirty="0"/>
              <a:t>(</a:t>
            </a:r>
            <a:r>
              <a:rPr lang="ja-JP" altLang="en-US" sz="4400" b="1" dirty="0"/>
              <a:t>管理者</a:t>
            </a:r>
            <a:r>
              <a:rPr lang="en-US" altLang="ja-JP" sz="4400" b="1" dirty="0"/>
              <a:t>)</a:t>
            </a:r>
            <a:endParaRPr kumimoji="1" lang="ja-JP" altLang="en-US" sz="44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8565F3D-958B-4938-AB42-945F61E0D642}"/>
              </a:ext>
            </a:extLst>
          </p:cNvPr>
          <p:cNvSpPr/>
          <p:nvPr/>
        </p:nvSpPr>
        <p:spPr>
          <a:xfrm>
            <a:off x="209154" y="2840839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2E9837-C204-495F-9136-F831121137EB}"/>
              </a:ext>
            </a:extLst>
          </p:cNvPr>
          <p:cNvSpPr/>
          <p:nvPr/>
        </p:nvSpPr>
        <p:spPr>
          <a:xfrm>
            <a:off x="4280452" y="1621642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48C73A-353A-42AD-9613-B970ACD044F8}"/>
              </a:ext>
            </a:extLst>
          </p:cNvPr>
          <p:cNvSpPr txBox="1"/>
          <p:nvPr/>
        </p:nvSpPr>
        <p:spPr>
          <a:xfrm>
            <a:off x="456097" y="294193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管理者画面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D5C052-FA4D-4A1B-A7A0-45D10E79231A}"/>
              </a:ext>
            </a:extLst>
          </p:cNvPr>
          <p:cNvSpPr txBox="1"/>
          <p:nvPr/>
        </p:nvSpPr>
        <p:spPr>
          <a:xfrm>
            <a:off x="271308" y="3353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C364D0-E276-493E-8BFB-9651BADD4722}"/>
              </a:ext>
            </a:extLst>
          </p:cNvPr>
          <p:cNvSpPr txBox="1"/>
          <p:nvPr/>
        </p:nvSpPr>
        <p:spPr>
          <a:xfrm>
            <a:off x="1926030" y="33553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社員名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357F44-BAEB-413C-A993-A8721762E8A0}"/>
              </a:ext>
            </a:extLst>
          </p:cNvPr>
          <p:cNvSpPr txBox="1"/>
          <p:nvPr/>
        </p:nvSpPr>
        <p:spPr>
          <a:xfrm>
            <a:off x="4280452" y="169205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社員</a:t>
            </a:r>
            <a:r>
              <a:rPr kumimoji="1" lang="ja-JP" altLang="en-US" sz="3200" b="1" dirty="0"/>
              <a:t>追加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7386B29-281C-4A05-A7B7-BE6A5FA85118}"/>
              </a:ext>
            </a:extLst>
          </p:cNvPr>
          <p:cNvSpPr/>
          <p:nvPr/>
        </p:nvSpPr>
        <p:spPr>
          <a:xfrm>
            <a:off x="4280452" y="4362712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A51368C-FE62-47D2-97CA-01442D353FA5}"/>
              </a:ext>
            </a:extLst>
          </p:cNvPr>
          <p:cNvSpPr txBox="1"/>
          <p:nvPr/>
        </p:nvSpPr>
        <p:spPr>
          <a:xfrm>
            <a:off x="4322210" y="44369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社員削除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F13550D-BFC1-4EF5-97ED-CA7C2E344F32}"/>
              </a:ext>
            </a:extLst>
          </p:cNvPr>
          <p:cNvSpPr txBox="1"/>
          <p:nvPr/>
        </p:nvSpPr>
        <p:spPr>
          <a:xfrm>
            <a:off x="271308" y="37221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社員追加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4D133A1-2EC9-4D3A-B484-A58031AB0F14}"/>
              </a:ext>
            </a:extLst>
          </p:cNvPr>
          <p:cNvSpPr txBox="1"/>
          <p:nvPr/>
        </p:nvSpPr>
        <p:spPr>
          <a:xfrm>
            <a:off x="271308" y="40933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社員情報検索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CFB2F97-CDAE-4470-82F4-13405DFF142A}"/>
              </a:ext>
            </a:extLst>
          </p:cNvPr>
          <p:cNvSpPr txBox="1"/>
          <p:nvPr/>
        </p:nvSpPr>
        <p:spPr>
          <a:xfrm>
            <a:off x="1840968" y="44884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勤務時間検索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ACC2ADF-F74D-4E44-8344-30965EFF1631}"/>
              </a:ext>
            </a:extLst>
          </p:cNvPr>
          <p:cNvSpPr txBox="1"/>
          <p:nvPr/>
        </p:nvSpPr>
        <p:spPr>
          <a:xfrm>
            <a:off x="1840968" y="37165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社員削除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BC58B51-FC22-475B-90F1-6C9EAC4C2F06}"/>
              </a:ext>
            </a:extLst>
          </p:cNvPr>
          <p:cNvSpPr txBox="1"/>
          <p:nvPr/>
        </p:nvSpPr>
        <p:spPr>
          <a:xfrm>
            <a:off x="1103310" y="2402085"/>
            <a:ext cx="13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管理者画面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9C91576-A6D0-4257-8E9F-32A5E8FAB345}"/>
              </a:ext>
            </a:extLst>
          </p:cNvPr>
          <p:cNvSpPr txBox="1"/>
          <p:nvPr/>
        </p:nvSpPr>
        <p:spPr>
          <a:xfrm>
            <a:off x="5174607" y="1121515"/>
            <a:ext cx="13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社員追加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7D5CC21-55AC-4A09-884E-456EA5DD707C}"/>
              </a:ext>
            </a:extLst>
          </p:cNvPr>
          <p:cNvSpPr txBox="1"/>
          <p:nvPr/>
        </p:nvSpPr>
        <p:spPr>
          <a:xfrm>
            <a:off x="5162675" y="3877617"/>
            <a:ext cx="13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社員削除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2C39CA-6121-4DF6-8E4D-375DD82441BD}"/>
              </a:ext>
            </a:extLst>
          </p:cNvPr>
          <p:cNvSpPr txBox="1"/>
          <p:nvPr/>
        </p:nvSpPr>
        <p:spPr>
          <a:xfrm>
            <a:off x="4322210" y="2272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F03C965-0ED7-4EFB-83A0-23228D5527DD}"/>
              </a:ext>
            </a:extLst>
          </p:cNvPr>
          <p:cNvSpPr txBox="1"/>
          <p:nvPr/>
        </p:nvSpPr>
        <p:spPr>
          <a:xfrm>
            <a:off x="4322210" y="26442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カードタイプ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A2214C8-1ECA-4F99-B7F5-AA1C391A0932}"/>
              </a:ext>
            </a:extLst>
          </p:cNvPr>
          <p:cNvSpPr txBox="1"/>
          <p:nvPr/>
        </p:nvSpPr>
        <p:spPr>
          <a:xfrm>
            <a:off x="4322210" y="30142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カード番号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A33C810-06D5-4440-93E6-B0A16F42D5FB}"/>
              </a:ext>
            </a:extLst>
          </p:cNvPr>
          <p:cNvSpPr/>
          <p:nvPr/>
        </p:nvSpPr>
        <p:spPr>
          <a:xfrm>
            <a:off x="5891870" y="2347241"/>
            <a:ext cx="1331591" cy="21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3701604-D81F-438E-B601-447BD6CFEB1B}"/>
              </a:ext>
            </a:extLst>
          </p:cNvPr>
          <p:cNvSpPr/>
          <p:nvPr/>
        </p:nvSpPr>
        <p:spPr>
          <a:xfrm>
            <a:off x="5891870" y="2714665"/>
            <a:ext cx="1331591" cy="21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7616759-1B4C-4B73-A56D-AEA30AEF5436}"/>
              </a:ext>
            </a:extLst>
          </p:cNvPr>
          <p:cNvSpPr/>
          <p:nvPr/>
        </p:nvSpPr>
        <p:spPr>
          <a:xfrm>
            <a:off x="5891870" y="3094956"/>
            <a:ext cx="1331591" cy="21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9CA9E4-9C66-4650-8096-1C114C059BCC}"/>
              </a:ext>
            </a:extLst>
          </p:cNvPr>
          <p:cNvSpPr txBox="1"/>
          <p:nvPr/>
        </p:nvSpPr>
        <p:spPr>
          <a:xfrm>
            <a:off x="4322210" y="5021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93AA0A89-D30A-40DC-B5EE-21F78FC0AD56}"/>
              </a:ext>
            </a:extLst>
          </p:cNvPr>
          <p:cNvSpPr/>
          <p:nvPr/>
        </p:nvSpPr>
        <p:spPr>
          <a:xfrm>
            <a:off x="5891870" y="5096035"/>
            <a:ext cx="1331591" cy="21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C6B3231-AC5D-4F7B-9655-2A0825710CAB}"/>
              </a:ext>
            </a:extLst>
          </p:cNvPr>
          <p:cNvSpPr/>
          <p:nvPr/>
        </p:nvSpPr>
        <p:spPr>
          <a:xfrm>
            <a:off x="8595138" y="1621642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0EECC4D-A8A3-42A5-8AE3-C069ACDD5E12}"/>
              </a:ext>
            </a:extLst>
          </p:cNvPr>
          <p:cNvSpPr/>
          <p:nvPr/>
        </p:nvSpPr>
        <p:spPr>
          <a:xfrm>
            <a:off x="8595137" y="4364086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1DB7E63-856C-4916-B15E-8F608D3A6323}"/>
              </a:ext>
            </a:extLst>
          </p:cNvPr>
          <p:cNvSpPr txBox="1"/>
          <p:nvPr/>
        </p:nvSpPr>
        <p:spPr>
          <a:xfrm>
            <a:off x="9566664" y="1121515"/>
            <a:ext cx="119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結果画面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53121E8-DAB7-4679-A541-F18223DB9937}"/>
              </a:ext>
            </a:extLst>
          </p:cNvPr>
          <p:cNvSpPr txBox="1"/>
          <p:nvPr/>
        </p:nvSpPr>
        <p:spPr>
          <a:xfrm>
            <a:off x="9566664" y="3877617"/>
            <a:ext cx="119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結果画面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E3C705E-680E-4E57-BE92-6ED095C59196}"/>
              </a:ext>
            </a:extLst>
          </p:cNvPr>
          <p:cNvSpPr txBox="1"/>
          <p:nvPr/>
        </p:nvSpPr>
        <p:spPr>
          <a:xfrm>
            <a:off x="8595136" y="1689509"/>
            <a:ext cx="314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社員追加</a:t>
            </a:r>
            <a:r>
              <a:rPr lang="ja-JP" altLang="en-US" sz="3200" b="1" dirty="0"/>
              <a:t>完了</a:t>
            </a:r>
            <a:endParaRPr kumimoji="1" lang="ja-JP" altLang="en-US" sz="32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C8C41CF-FC27-4D5B-B99B-24F714CA3CC1}"/>
              </a:ext>
            </a:extLst>
          </p:cNvPr>
          <p:cNvSpPr txBox="1"/>
          <p:nvPr/>
        </p:nvSpPr>
        <p:spPr>
          <a:xfrm>
            <a:off x="8595136" y="4411081"/>
            <a:ext cx="314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社員削除</a:t>
            </a:r>
            <a:r>
              <a:rPr lang="ja-JP" altLang="en-US" sz="3200" b="1" dirty="0"/>
              <a:t>完了</a:t>
            </a:r>
            <a:endParaRPr kumimoji="1" lang="ja-JP" altLang="en-US" sz="32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C6AC9A4-D0FE-4907-9D0C-490CE80A94FD}"/>
              </a:ext>
            </a:extLst>
          </p:cNvPr>
          <p:cNvSpPr txBox="1"/>
          <p:nvPr/>
        </p:nvSpPr>
        <p:spPr>
          <a:xfrm>
            <a:off x="8648476" y="2658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7D24365-3AC8-4435-972E-C91A137D35B5}"/>
              </a:ext>
            </a:extLst>
          </p:cNvPr>
          <p:cNvSpPr txBox="1"/>
          <p:nvPr/>
        </p:nvSpPr>
        <p:spPr>
          <a:xfrm>
            <a:off x="8648476" y="22834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E4CEB70-AB7B-455E-A768-0F0E4804AAE6}"/>
              </a:ext>
            </a:extLst>
          </p:cNvPr>
          <p:cNvSpPr txBox="1"/>
          <p:nvPr/>
        </p:nvSpPr>
        <p:spPr>
          <a:xfrm>
            <a:off x="8648476" y="30655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初期パスワード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230D7FD-5820-424F-8F44-C267F5BABD4E}"/>
              </a:ext>
            </a:extLst>
          </p:cNvPr>
          <p:cNvSpPr txBox="1"/>
          <p:nvPr/>
        </p:nvSpPr>
        <p:spPr>
          <a:xfrm>
            <a:off x="9756472" y="5001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ECC411E-2634-442F-9A3E-06E74A7D4EB3}"/>
              </a:ext>
            </a:extLst>
          </p:cNvPr>
          <p:cNvSpPr txBox="1"/>
          <p:nvPr/>
        </p:nvSpPr>
        <p:spPr>
          <a:xfrm>
            <a:off x="8648476" y="50014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0488436-0EFB-44FC-9D98-578DBDF57B74}"/>
              </a:ext>
            </a:extLst>
          </p:cNvPr>
          <p:cNvSpPr txBox="1"/>
          <p:nvPr/>
        </p:nvSpPr>
        <p:spPr>
          <a:xfrm>
            <a:off x="10165518" y="59944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管理者画面へ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830243B-2E79-4823-A263-78061650E2AD}"/>
              </a:ext>
            </a:extLst>
          </p:cNvPr>
          <p:cNvSpPr txBox="1"/>
          <p:nvPr/>
        </p:nvSpPr>
        <p:spPr>
          <a:xfrm>
            <a:off x="10166240" y="32465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管理者画面へ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44B698E-3C04-452B-81E0-E0FED90977A9}"/>
              </a:ext>
            </a:extLst>
          </p:cNvPr>
          <p:cNvSpPr txBox="1"/>
          <p:nvPr/>
        </p:nvSpPr>
        <p:spPr>
          <a:xfrm>
            <a:off x="155891" y="44809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パスワード変更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28A395B-3671-4F26-983E-9CEE15F21DC5}"/>
              </a:ext>
            </a:extLst>
          </p:cNvPr>
          <p:cNvSpPr txBox="1"/>
          <p:nvPr/>
        </p:nvSpPr>
        <p:spPr>
          <a:xfrm>
            <a:off x="4466924" y="571746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メモ：複数削除するときに</a:t>
            </a:r>
            <a:endParaRPr lang="en-US" altLang="ja-JP" dirty="0"/>
          </a:p>
          <a:p>
            <a:r>
              <a:rPr lang="ja-JP" altLang="en-US" dirty="0"/>
              <a:t>　　　フォームを追加する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8DC224B-E1FF-405E-A6E5-ED0ABD417299}"/>
              </a:ext>
            </a:extLst>
          </p:cNvPr>
          <p:cNvSpPr/>
          <p:nvPr/>
        </p:nvSpPr>
        <p:spPr>
          <a:xfrm>
            <a:off x="6428508" y="5346879"/>
            <a:ext cx="914400" cy="3693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追加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FF05483-3770-494D-8909-2637F4D5BA27}"/>
              </a:ext>
            </a:extLst>
          </p:cNvPr>
          <p:cNvSpPr txBox="1"/>
          <p:nvPr/>
        </p:nvSpPr>
        <p:spPr>
          <a:xfrm>
            <a:off x="1840968" y="40908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社員登録内容変更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FF3E131-5AD8-4166-B6B6-12AC90C7F2F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349919" y="2622182"/>
            <a:ext cx="930533" cy="121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05BC130-D018-4A20-8476-737892648E49}"/>
              </a:ext>
            </a:extLst>
          </p:cNvPr>
          <p:cNvCxnSpPr>
            <a:stCxn id="7" idx="3"/>
          </p:cNvCxnSpPr>
          <p:nvPr/>
        </p:nvCxnSpPr>
        <p:spPr>
          <a:xfrm>
            <a:off x="3349919" y="3841379"/>
            <a:ext cx="930533" cy="154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81853F7-8A2B-4362-A840-FDA48295AF2E}"/>
              </a:ext>
            </a:extLst>
          </p:cNvPr>
          <p:cNvCxnSpPr>
            <a:stCxn id="8" idx="3"/>
            <a:endCxn id="67" idx="1"/>
          </p:cNvCxnSpPr>
          <p:nvPr/>
        </p:nvCxnSpPr>
        <p:spPr>
          <a:xfrm>
            <a:off x="7421217" y="2622182"/>
            <a:ext cx="1173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6A8C5FE-C0A3-4D7F-9DBE-21185D5135A7}"/>
              </a:ext>
            </a:extLst>
          </p:cNvPr>
          <p:cNvCxnSpPr>
            <a:stCxn id="26" idx="3"/>
            <a:endCxn id="68" idx="1"/>
          </p:cNvCxnSpPr>
          <p:nvPr/>
        </p:nvCxnSpPr>
        <p:spPr>
          <a:xfrm>
            <a:off x="7421217" y="5363252"/>
            <a:ext cx="1173920" cy="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2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604" y="2186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</a:t>
            </a:r>
            <a:r>
              <a:rPr lang="en-US" altLang="ja-JP" sz="4400" b="1" dirty="0" err="1"/>
              <a:t>jsp</a:t>
            </a:r>
            <a:r>
              <a:rPr lang="ja-JP" altLang="en-US" sz="4400" b="1" dirty="0"/>
              <a:t>イメージ図</a:t>
            </a:r>
            <a:r>
              <a:rPr lang="en-US" altLang="ja-JP" sz="4400" b="1" dirty="0"/>
              <a:t>(</a:t>
            </a:r>
            <a:r>
              <a:rPr lang="ja-JP" altLang="en-US" sz="4400" b="1" dirty="0"/>
              <a:t>管理者</a:t>
            </a:r>
            <a:r>
              <a:rPr lang="en-US" altLang="ja-JP" sz="4400" b="1" dirty="0"/>
              <a:t>)2</a:t>
            </a:r>
            <a:endParaRPr kumimoji="1" lang="ja-JP" altLang="en-US" sz="4400" b="1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7AE3782-1576-488D-9E06-7FA2897718C7}"/>
              </a:ext>
            </a:extLst>
          </p:cNvPr>
          <p:cNvSpPr/>
          <p:nvPr/>
        </p:nvSpPr>
        <p:spPr>
          <a:xfrm>
            <a:off x="222406" y="2441178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39CC35-14E7-47C2-8E1B-2920B37B31C0}"/>
              </a:ext>
            </a:extLst>
          </p:cNvPr>
          <p:cNvSpPr txBox="1"/>
          <p:nvPr/>
        </p:nvSpPr>
        <p:spPr>
          <a:xfrm>
            <a:off x="469349" y="254227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管理者画面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98D8A03-0C98-4D46-89C9-A1FE44DDFD27}"/>
              </a:ext>
            </a:extLst>
          </p:cNvPr>
          <p:cNvSpPr txBox="1"/>
          <p:nvPr/>
        </p:nvSpPr>
        <p:spPr>
          <a:xfrm>
            <a:off x="284560" y="29540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F4B18B-8B1D-4AC6-9B0E-F47C251239A3}"/>
              </a:ext>
            </a:extLst>
          </p:cNvPr>
          <p:cNvSpPr txBox="1"/>
          <p:nvPr/>
        </p:nvSpPr>
        <p:spPr>
          <a:xfrm>
            <a:off x="1939282" y="2955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B7FD17-B10C-4BB2-94C8-EC06EC0EEA2A}"/>
              </a:ext>
            </a:extLst>
          </p:cNvPr>
          <p:cNvSpPr txBox="1"/>
          <p:nvPr/>
        </p:nvSpPr>
        <p:spPr>
          <a:xfrm>
            <a:off x="284560" y="33224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社員</a:t>
            </a:r>
            <a:r>
              <a:rPr kumimoji="1" lang="ja-JP" altLang="en-US" u="sng" dirty="0">
                <a:solidFill>
                  <a:srgbClr val="00B0F0"/>
                </a:solidFill>
              </a:rPr>
              <a:t>追加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88F6E8-AE26-40A0-9AA8-C6F4BBDFCBCE}"/>
              </a:ext>
            </a:extLst>
          </p:cNvPr>
          <p:cNvSpPr txBox="1"/>
          <p:nvPr/>
        </p:nvSpPr>
        <p:spPr>
          <a:xfrm>
            <a:off x="284560" y="36936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社員情報検索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41FA0F-1A08-4E01-BAD8-4F86BF1478F4}"/>
              </a:ext>
            </a:extLst>
          </p:cNvPr>
          <p:cNvSpPr txBox="1"/>
          <p:nvPr/>
        </p:nvSpPr>
        <p:spPr>
          <a:xfrm>
            <a:off x="1854220" y="40962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勤務時間検索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4BCFFA-5E1A-4908-A470-F0186B51760F}"/>
              </a:ext>
            </a:extLst>
          </p:cNvPr>
          <p:cNvSpPr txBox="1"/>
          <p:nvPr/>
        </p:nvSpPr>
        <p:spPr>
          <a:xfrm>
            <a:off x="1854220" y="33168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社員削除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3C790F-625D-426F-A039-95671C6B505F}"/>
              </a:ext>
            </a:extLst>
          </p:cNvPr>
          <p:cNvSpPr txBox="1"/>
          <p:nvPr/>
        </p:nvSpPr>
        <p:spPr>
          <a:xfrm>
            <a:off x="1116562" y="2002424"/>
            <a:ext cx="13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管理者画面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0483741-E902-4D46-BD8C-B5755D529F91}"/>
              </a:ext>
            </a:extLst>
          </p:cNvPr>
          <p:cNvSpPr/>
          <p:nvPr/>
        </p:nvSpPr>
        <p:spPr>
          <a:xfrm>
            <a:off x="4100827" y="1415564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232394-8FD0-49CE-80B4-A62DF97C39C6}"/>
              </a:ext>
            </a:extLst>
          </p:cNvPr>
          <p:cNvSpPr txBox="1"/>
          <p:nvPr/>
        </p:nvSpPr>
        <p:spPr>
          <a:xfrm>
            <a:off x="4142585" y="14898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登録内容変更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0F7876A-CB2E-4059-B96C-53F0955DB253}"/>
              </a:ext>
            </a:extLst>
          </p:cNvPr>
          <p:cNvSpPr txBox="1"/>
          <p:nvPr/>
        </p:nvSpPr>
        <p:spPr>
          <a:xfrm>
            <a:off x="4903319" y="976810"/>
            <a:ext cx="16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登録内容変更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2ACC9A-C4C4-457F-89A0-842B0B312AF4}"/>
              </a:ext>
            </a:extLst>
          </p:cNvPr>
          <p:cNvSpPr txBox="1"/>
          <p:nvPr/>
        </p:nvSpPr>
        <p:spPr>
          <a:xfrm>
            <a:off x="4142585" y="2981093"/>
            <a:ext cx="1107996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4D171C-8BB0-4AB7-B200-F6AEC8B30693}"/>
              </a:ext>
            </a:extLst>
          </p:cNvPr>
          <p:cNvSpPr/>
          <p:nvPr/>
        </p:nvSpPr>
        <p:spPr>
          <a:xfrm>
            <a:off x="5712245" y="3048558"/>
            <a:ext cx="1331591" cy="19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20CB28-2D59-485C-9106-212BAF943A88}"/>
              </a:ext>
            </a:extLst>
          </p:cNvPr>
          <p:cNvSpPr txBox="1"/>
          <p:nvPr/>
        </p:nvSpPr>
        <p:spPr>
          <a:xfrm>
            <a:off x="169143" y="40962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パスワード変更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2799C0D-8526-4F7C-B465-8EC2F19B6A59}"/>
              </a:ext>
            </a:extLst>
          </p:cNvPr>
          <p:cNvSpPr txBox="1"/>
          <p:nvPr/>
        </p:nvSpPr>
        <p:spPr>
          <a:xfrm>
            <a:off x="1792787" y="369498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社員登録内容変更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CA450A-FD79-4541-AE3C-880344D5DD3B}"/>
              </a:ext>
            </a:extLst>
          </p:cNvPr>
          <p:cNvSpPr txBox="1"/>
          <p:nvPr/>
        </p:nvSpPr>
        <p:spPr>
          <a:xfrm>
            <a:off x="4142585" y="21014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変更内容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4721219-EC6E-40C7-9EAA-9D98F0C58E53}"/>
              </a:ext>
            </a:extLst>
          </p:cNvPr>
          <p:cNvSpPr/>
          <p:nvPr/>
        </p:nvSpPr>
        <p:spPr>
          <a:xfrm>
            <a:off x="5712245" y="2177521"/>
            <a:ext cx="1331591" cy="19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F9E6D8CC-C37F-4E3D-99D8-9C23F31E3788}"/>
              </a:ext>
            </a:extLst>
          </p:cNvPr>
          <p:cNvSpPr/>
          <p:nvPr/>
        </p:nvSpPr>
        <p:spPr>
          <a:xfrm rot="10800000">
            <a:off x="6697362" y="2177521"/>
            <a:ext cx="346474" cy="1995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78FB722-EBB4-46AD-835A-8D9EE83EA85B}"/>
              </a:ext>
            </a:extLst>
          </p:cNvPr>
          <p:cNvSpPr txBox="1"/>
          <p:nvPr/>
        </p:nvSpPr>
        <p:spPr>
          <a:xfrm>
            <a:off x="4146269" y="25405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値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BAC96ED-89C7-42C8-A108-21FAA8929BBE}"/>
              </a:ext>
            </a:extLst>
          </p:cNvPr>
          <p:cNvSpPr/>
          <p:nvPr/>
        </p:nvSpPr>
        <p:spPr>
          <a:xfrm>
            <a:off x="5712245" y="2584941"/>
            <a:ext cx="1331591" cy="16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50FA2DD-F8A2-46B5-B9BE-B9D109AEB3E7}"/>
              </a:ext>
            </a:extLst>
          </p:cNvPr>
          <p:cNvSpPr/>
          <p:nvPr/>
        </p:nvSpPr>
        <p:spPr>
          <a:xfrm>
            <a:off x="7918539" y="1415564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D2EBDE7-A628-4CC9-B379-0612AFB9C229}"/>
              </a:ext>
            </a:extLst>
          </p:cNvPr>
          <p:cNvSpPr txBox="1"/>
          <p:nvPr/>
        </p:nvSpPr>
        <p:spPr>
          <a:xfrm>
            <a:off x="7960297" y="148983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変更内容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808A085-B49D-4090-992B-17113FD68612}"/>
              </a:ext>
            </a:extLst>
          </p:cNvPr>
          <p:cNvSpPr txBox="1"/>
          <p:nvPr/>
        </p:nvSpPr>
        <p:spPr>
          <a:xfrm>
            <a:off x="8906734" y="976810"/>
            <a:ext cx="116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結果画面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857A3D8-AE4F-48A2-8F94-FEA4AD0635DB}"/>
              </a:ext>
            </a:extLst>
          </p:cNvPr>
          <p:cNvSpPr txBox="1"/>
          <p:nvPr/>
        </p:nvSpPr>
        <p:spPr>
          <a:xfrm>
            <a:off x="7960297" y="2074613"/>
            <a:ext cx="1107996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78EA70F-B60F-4B82-959E-E4DFE92C8DBC}"/>
              </a:ext>
            </a:extLst>
          </p:cNvPr>
          <p:cNvSpPr txBox="1"/>
          <p:nvPr/>
        </p:nvSpPr>
        <p:spPr>
          <a:xfrm>
            <a:off x="9504786" y="20926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5AF5944-C870-46A3-919A-790909B594DD}"/>
              </a:ext>
            </a:extLst>
          </p:cNvPr>
          <p:cNvSpPr txBox="1"/>
          <p:nvPr/>
        </p:nvSpPr>
        <p:spPr>
          <a:xfrm>
            <a:off x="9389369" y="24707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変更後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C19917F-D078-4F9E-9DC4-FC90402C501B}"/>
              </a:ext>
            </a:extLst>
          </p:cNvPr>
          <p:cNvSpPr txBox="1"/>
          <p:nvPr/>
        </p:nvSpPr>
        <p:spPr>
          <a:xfrm>
            <a:off x="8075713" y="24815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変更前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E0A5B8A-E715-4F14-987E-055632D80A39}"/>
              </a:ext>
            </a:extLst>
          </p:cNvPr>
          <p:cNvSpPr/>
          <p:nvPr/>
        </p:nvSpPr>
        <p:spPr>
          <a:xfrm>
            <a:off x="4100827" y="4062980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F6002C1-9A8C-4AB3-896B-D4B0993269C9}"/>
              </a:ext>
            </a:extLst>
          </p:cNvPr>
          <p:cNvSpPr txBox="1"/>
          <p:nvPr/>
        </p:nvSpPr>
        <p:spPr>
          <a:xfrm>
            <a:off x="4142585" y="413725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社員情報検索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2B82E1C-52A2-465F-83EF-FCE1980113B0}"/>
              </a:ext>
            </a:extLst>
          </p:cNvPr>
          <p:cNvSpPr txBox="1"/>
          <p:nvPr/>
        </p:nvSpPr>
        <p:spPr>
          <a:xfrm>
            <a:off x="4903319" y="3624226"/>
            <a:ext cx="16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社員情報検索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EB71985-3D51-4BF1-A773-F7290818C0E9}"/>
              </a:ext>
            </a:extLst>
          </p:cNvPr>
          <p:cNvSpPr txBox="1"/>
          <p:nvPr/>
        </p:nvSpPr>
        <p:spPr>
          <a:xfrm>
            <a:off x="4142585" y="5137577"/>
            <a:ext cx="1107996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43A1C324-BFBE-4840-8913-506B4A3F2830}"/>
              </a:ext>
            </a:extLst>
          </p:cNvPr>
          <p:cNvSpPr/>
          <p:nvPr/>
        </p:nvSpPr>
        <p:spPr>
          <a:xfrm>
            <a:off x="5460971" y="5205664"/>
            <a:ext cx="1331591" cy="19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8CDEBBA-9518-47FD-A09F-1BDF24DBDE59}"/>
              </a:ext>
            </a:extLst>
          </p:cNvPr>
          <p:cNvSpPr/>
          <p:nvPr/>
        </p:nvSpPr>
        <p:spPr>
          <a:xfrm>
            <a:off x="7918539" y="4062980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EBF90DE-A52F-4D0D-AFD6-60E2D6BC0A2B}"/>
              </a:ext>
            </a:extLst>
          </p:cNvPr>
          <p:cNvSpPr txBox="1"/>
          <p:nvPr/>
        </p:nvSpPr>
        <p:spPr>
          <a:xfrm>
            <a:off x="7960297" y="413725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社員情報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79A68A0-A2D5-42FA-A68B-FFF6E58839D5}"/>
              </a:ext>
            </a:extLst>
          </p:cNvPr>
          <p:cNvSpPr txBox="1"/>
          <p:nvPr/>
        </p:nvSpPr>
        <p:spPr>
          <a:xfrm>
            <a:off x="8906734" y="3624226"/>
            <a:ext cx="116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結果画面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484183B-8BAB-4506-92B9-B21A1A147237}"/>
              </a:ext>
            </a:extLst>
          </p:cNvPr>
          <p:cNvSpPr txBox="1"/>
          <p:nvPr/>
        </p:nvSpPr>
        <p:spPr>
          <a:xfrm>
            <a:off x="7960297" y="4722029"/>
            <a:ext cx="1107996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F3B92EF-6CF9-4EFB-8EA5-87829AD9DCB8}"/>
              </a:ext>
            </a:extLst>
          </p:cNvPr>
          <p:cNvSpPr txBox="1"/>
          <p:nvPr/>
        </p:nvSpPr>
        <p:spPr>
          <a:xfrm>
            <a:off x="9504786" y="47400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B79710E-83DD-4C71-A834-16C301CA2A2F}"/>
              </a:ext>
            </a:extLst>
          </p:cNvPr>
          <p:cNvSpPr txBox="1"/>
          <p:nvPr/>
        </p:nvSpPr>
        <p:spPr>
          <a:xfrm>
            <a:off x="7968104" y="50731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AF86C5-B064-4B25-9869-AFAF28A64D4F}"/>
              </a:ext>
            </a:extLst>
          </p:cNvPr>
          <p:cNvSpPr txBox="1"/>
          <p:nvPr/>
        </p:nvSpPr>
        <p:spPr>
          <a:xfrm>
            <a:off x="4142585" y="4722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E545C9-8271-4BD1-BD0D-C743F558BC29}"/>
              </a:ext>
            </a:extLst>
          </p:cNvPr>
          <p:cNvSpPr txBox="1"/>
          <p:nvPr/>
        </p:nvSpPr>
        <p:spPr>
          <a:xfrm>
            <a:off x="5466024" y="4722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社員名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1D1BFC5-7DBD-4068-B76F-E6C81CA31052}"/>
              </a:ext>
            </a:extLst>
          </p:cNvPr>
          <p:cNvSpPr txBox="1"/>
          <p:nvPr/>
        </p:nvSpPr>
        <p:spPr>
          <a:xfrm>
            <a:off x="9552950" y="30271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管理者画面へ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C924EE8-C627-4404-93A8-F272E7886A66}"/>
              </a:ext>
            </a:extLst>
          </p:cNvPr>
          <p:cNvSpPr txBox="1"/>
          <p:nvPr/>
        </p:nvSpPr>
        <p:spPr>
          <a:xfrm>
            <a:off x="9481702" y="56855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管理者画面へ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2DE4254-524E-4CDB-8445-46630472B5E6}"/>
              </a:ext>
            </a:extLst>
          </p:cNvPr>
          <p:cNvCxnSpPr>
            <a:stCxn id="3" idx="3"/>
            <a:endCxn id="52" idx="1"/>
          </p:cNvCxnSpPr>
          <p:nvPr/>
        </p:nvCxnSpPr>
        <p:spPr>
          <a:xfrm>
            <a:off x="3363171" y="3441718"/>
            <a:ext cx="737656" cy="162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682BAD9-71B9-4C09-BF88-62B36D6216AA}"/>
              </a:ext>
            </a:extLst>
          </p:cNvPr>
          <p:cNvCxnSpPr>
            <a:stCxn id="3" idx="3"/>
            <a:endCxn id="12" idx="1"/>
          </p:cNvCxnSpPr>
          <p:nvPr/>
        </p:nvCxnSpPr>
        <p:spPr>
          <a:xfrm flipV="1">
            <a:off x="3363171" y="2416104"/>
            <a:ext cx="737656" cy="102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211D897-512E-45FE-B4F7-9CEDEE8000FC}"/>
              </a:ext>
            </a:extLst>
          </p:cNvPr>
          <p:cNvCxnSpPr>
            <a:stCxn id="12" idx="3"/>
            <a:endCxn id="29" idx="1"/>
          </p:cNvCxnSpPr>
          <p:nvPr/>
        </p:nvCxnSpPr>
        <p:spPr>
          <a:xfrm>
            <a:off x="7241592" y="2416104"/>
            <a:ext cx="676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32400E30-E4C3-48DD-BBAA-34970BD09408}"/>
              </a:ext>
            </a:extLst>
          </p:cNvPr>
          <p:cNvCxnSpPr>
            <a:stCxn id="52" idx="3"/>
            <a:endCxn id="62" idx="1"/>
          </p:cNvCxnSpPr>
          <p:nvPr/>
        </p:nvCxnSpPr>
        <p:spPr>
          <a:xfrm>
            <a:off x="7241592" y="5063520"/>
            <a:ext cx="676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5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</a:t>
            </a:r>
            <a:r>
              <a:rPr lang="en-US" altLang="ja-JP" sz="4400" b="1" dirty="0" err="1"/>
              <a:t>jsp</a:t>
            </a:r>
            <a:r>
              <a:rPr lang="ja-JP" altLang="en-US" sz="4400" b="1" dirty="0"/>
              <a:t>イメージ図</a:t>
            </a:r>
            <a:r>
              <a:rPr lang="en-US" altLang="ja-JP" sz="4400" b="1" dirty="0"/>
              <a:t>(</a:t>
            </a:r>
            <a:r>
              <a:rPr lang="ja-JP" altLang="en-US" sz="4400" b="1" dirty="0"/>
              <a:t>経理部</a:t>
            </a:r>
            <a:r>
              <a:rPr lang="en-US" altLang="ja-JP" sz="4400" b="1" dirty="0"/>
              <a:t>)</a:t>
            </a:r>
            <a:endParaRPr kumimoji="1" lang="ja-JP" altLang="en-US" sz="44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2AB9742-7105-4D24-A0F8-D05BB0089B9F}"/>
              </a:ext>
            </a:extLst>
          </p:cNvPr>
          <p:cNvSpPr/>
          <p:nvPr/>
        </p:nvSpPr>
        <p:spPr>
          <a:xfrm>
            <a:off x="222406" y="2715095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B548726-2275-4433-A13F-4A7BCAF6055B}"/>
              </a:ext>
            </a:extLst>
          </p:cNvPr>
          <p:cNvSpPr txBox="1"/>
          <p:nvPr/>
        </p:nvSpPr>
        <p:spPr>
          <a:xfrm>
            <a:off x="382463" y="2785267"/>
            <a:ext cx="300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経理部</a:t>
            </a:r>
            <a:r>
              <a:rPr kumimoji="1" lang="en-US" altLang="ja-JP" sz="3200" b="1" dirty="0"/>
              <a:t>Top</a:t>
            </a:r>
            <a:r>
              <a:rPr kumimoji="1" lang="ja-JP" altLang="en-US" sz="3200" b="1" dirty="0"/>
              <a:t>画面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40E231-3294-4E26-B53A-FB83D6E7C597}"/>
              </a:ext>
            </a:extLst>
          </p:cNvPr>
          <p:cNvSpPr txBox="1"/>
          <p:nvPr/>
        </p:nvSpPr>
        <p:spPr>
          <a:xfrm>
            <a:off x="1887949" y="43193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勤務時間検索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F6970CA-C4FD-4530-9683-DC0F294FBD46}"/>
              </a:ext>
            </a:extLst>
          </p:cNvPr>
          <p:cNvSpPr txBox="1"/>
          <p:nvPr/>
        </p:nvSpPr>
        <p:spPr>
          <a:xfrm>
            <a:off x="201811" y="43193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パスワード変更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9A56D0-73B4-4DEF-AB5E-E1CEA49BC517}"/>
              </a:ext>
            </a:extLst>
          </p:cNvPr>
          <p:cNvSpPr txBox="1"/>
          <p:nvPr/>
        </p:nvSpPr>
        <p:spPr>
          <a:xfrm>
            <a:off x="573997" y="2295216"/>
            <a:ext cx="230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経理部社員</a:t>
            </a:r>
            <a:r>
              <a:rPr kumimoji="1" lang="en-US" altLang="ja-JP" dirty="0"/>
              <a:t>TOP</a:t>
            </a:r>
            <a:r>
              <a:rPr kumimoji="1" lang="ja-JP" altLang="en-US" dirty="0"/>
              <a:t>画面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A106FCB-811B-417B-9642-F93936C275AE}"/>
              </a:ext>
            </a:extLst>
          </p:cNvPr>
          <p:cNvSpPr txBox="1"/>
          <p:nvPr/>
        </p:nvSpPr>
        <p:spPr>
          <a:xfrm>
            <a:off x="225082" y="33463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勤務時間修正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D11E273-C3E4-4ED3-820D-6D2BF6450A40}"/>
              </a:ext>
            </a:extLst>
          </p:cNvPr>
          <p:cNvSpPr txBox="1"/>
          <p:nvPr/>
        </p:nvSpPr>
        <p:spPr>
          <a:xfrm>
            <a:off x="230733" y="37513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部署単位勤務時間検索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820BE29-4A91-44CD-A28B-297ECE800FA1}"/>
              </a:ext>
            </a:extLst>
          </p:cNvPr>
          <p:cNvSpPr/>
          <p:nvPr/>
        </p:nvSpPr>
        <p:spPr>
          <a:xfrm>
            <a:off x="4100827" y="1415564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111DF0-A06C-4C47-B83A-23048567966D}"/>
              </a:ext>
            </a:extLst>
          </p:cNvPr>
          <p:cNvSpPr txBox="1"/>
          <p:nvPr/>
        </p:nvSpPr>
        <p:spPr>
          <a:xfrm>
            <a:off x="4142585" y="14898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勤務時間修正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CAF4E83-D606-4C0F-B891-E0465A6167AE}"/>
              </a:ext>
            </a:extLst>
          </p:cNvPr>
          <p:cNvSpPr txBox="1"/>
          <p:nvPr/>
        </p:nvSpPr>
        <p:spPr>
          <a:xfrm>
            <a:off x="4903319" y="976810"/>
            <a:ext cx="16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勤務時間修正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7CFFD50-4D9E-4043-A2B7-41110049E0F1}"/>
              </a:ext>
            </a:extLst>
          </p:cNvPr>
          <p:cNvSpPr txBox="1"/>
          <p:nvPr/>
        </p:nvSpPr>
        <p:spPr>
          <a:xfrm>
            <a:off x="4142585" y="2074613"/>
            <a:ext cx="1107996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BD43CE3-F58B-48FE-B897-BD48E98A31DC}"/>
              </a:ext>
            </a:extLst>
          </p:cNvPr>
          <p:cNvSpPr/>
          <p:nvPr/>
        </p:nvSpPr>
        <p:spPr>
          <a:xfrm>
            <a:off x="5712244" y="2195425"/>
            <a:ext cx="1331591" cy="19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F5656FF-9D6E-4408-8707-0527F4D2A31B}"/>
              </a:ext>
            </a:extLst>
          </p:cNvPr>
          <p:cNvSpPr/>
          <p:nvPr/>
        </p:nvSpPr>
        <p:spPr>
          <a:xfrm>
            <a:off x="7918539" y="1415564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824680F-563D-4142-9EEF-551074EDAF44}"/>
              </a:ext>
            </a:extLst>
          </p:cNvPr>
          <p:cNvSpPr txBox="1"/>
          <p:nvPr/>
        </p:nvSpPr>
        <p:spPr>
          <a:xfrm>
            <a:off x="7960297" y="148983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変更内容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21599A7-4B8A-44C6-A557-1974AAE3D65E}"/>
              </a:ext>
            </a:extLst>
          </p:cNvPr>
          <p:cNvSpPr txBox="1"/>
          <p:nvPr/>
        </p:nvSpPr>
        <p:spPr>
          <a:xfrm>
            <a:off x="8906734" y="976810"/>
            <a:ext cx="116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結果画面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9CE5C64-6300-4A7C-AEA9-2EDE7969B6F9}"/>
              </a:ext>
            </a:extLst>
          </p:cNvPr>
          <p:cNvSpPr txBox="1"/>
          <p:nvPr/>
        </p:nvSpPr>
        <p:spPr>
          <a:xfrm>
            <a:off x="7960297" y="2074613"/>
            <a:ext cx="1107996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3C09B4-205C-4DDA-BC2B-B1960D084612}"/>
              </a:ext>
            </a:extLst>
          </p:cNvPr>
          <p:cNvSpPr txBox="1"/>
          <p:nvPr/>
        </p:nvSpPr>
        <p:spPr>
          <a:xfrm>
            <a:off x="9504786" y="20926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E5C2888-2EAC-46E6-A7D5-63AD33CFB49C}"/>
              </a:ext>
            </a:extLst>
          </p:cNvPr>
          <p:cNvSpPr txBox="1"/>
          <p:nvPr/>
        </p:nvSpPr>
        <p:spPr>
          <a:xfrm>
            <a:off x="9389369" y="24707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変更後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3646E39-88EB-4546-B161-C93F8B0BBF9F}"/>
              </a:ext>
            </a:extLst>
          </p:cNvPr>
          <p:cNvSpPr txBox="1"/>
          <p:nvPr/>
        </p:nvSpPr>
        <p:spPr>
          <a:xfrm>
            <a:off x="8075713" y="24815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変更前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FA0ABD5-C981-48ED-B598-01683D7A5D01}"/>
              </a:ext>
            </a:extLst>
          </p:cNvPr>
          <p:cNvSpPr/>
          <p:nvPr/>
        </p:nvSpPr>
        <p:spPr>
          <a:xfrm>
            <a:off x="4100827" y="4062980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76A24C2-B799-46E9-BC91-8A147D75824D}"/>
              </a:ext>
            </a:extLst>
          </p:cNvPr>
          <p:cNvSpPr txBox="1"/>
          <p:nvPr/>
        </p:nvSpPr>
        <p:spPr>
          <a:xfrm>
            <a:off x="4142585" y="413725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部署単位勤務時間検索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C419E47-EC99-4BE2-A5BB-E416D6ED351D}"/>
              </a:ext>
            </a:extLst>
          </p:cNvPr>
          <p:cNvSpPr txBox="1"/>
          <p:nvPr/>
        </p:nvSpPr>
        <p:spPr>
          <a:xfrm>
            <a:off x="4430699" y="3624226"/>
            <a:ext cx="25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部署単位勤務時間検索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B84B925-4AD2-4155-A24C-FED96D6CBA85}"/>
              </a:ext>
            </a:extLst>
          </p:cNvPr>
          <p:cNvSpPr txBox="1"/>
          <p:nvPr/>
        </p:nvSpPr>
        <p:spPr>
          <a:xfrm>
            <a:off x="4142585" y="51375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部署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F52815A-C8E1-4E97-81D6-75EC75506353}"/>
              </a:ext>
            </a:extLst>
          </p:cNvPr>
          <p:cNvSpPr/>
          <p:nvPr/>
        </p:nvSpPr>
        <p:spPr>
          <a:xfrm>
            <a:off x="5460971" y="5205664"/>
            <a:ext cx="1331591" cy="19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FFB499B-38AB-4CD8-868B-F01E3FC4E667}"/>
              </a:ext>
            </a:extLst>
          </p:cNvPr>
          <p:cNvSpPr txBox="1"/>
          <p:nvPr/>
        </p:nvSpPr>
        <p:spPr>
          <a:xfrm>
            <a:off x="4142585" y="4722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A14F74D-50C9-4F52-B53E-5CCD02759368}"/>
              </a:ext>
            </a:extLst>
          </p:cNvPr>
          <p:cNvSpPr txBox="1"/>
          <p:nvPr/>
        </p:nvSpPr>
        <p:spPr>
          <a:xfrm>
            <a:off x="5466024" y="4722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社員名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3BF3E94-CCC0-4F54-8810-89CA34A27448}"/>
              </a:ext>
            </a:extLst>
          </p:cNvPr>
          <p:cNvSpPr txBox="1"/>
          <p:nvPr/>
        </p:nvSpPr>
        <p:spPr>
          <a:xfrm>
            <a:off x="9552950" y="30271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経理部画面へ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BAFA802-FCB3-4E8A-84EE-C151A3C64D82}"/>
              </a:ext>
            </a:extLst>
          </p:cNvPr>
          <p:cNvSpPr txBox="1"/>
          <p:nvPr/>
        </p:nvSpPr>
        <p:spPr>
          <a:xfrm>
            <a:off x="4142585" y="2481501"/>
            <a:ext cx="4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282B66-39E8-424E-863B-809066AEA41E}"/>
              </a:ext>
            </a:extLst>
          </p:cNvPr>
          <p:cNvSpPr/>
          <p:nvPr/>
        </p:nvSpPr>
        <p:spPr>
          <a:xfrm>
            <a:off x="5712244" y="2564757"/>
            <a:ext cx="1331591" cy="19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E83502DE-033E-479B-87E6-A92F14580D92}"/>
              </a:ext>
            </a:extLst>
          </p:cNvPr>
          <p:cNvSpPr/>
          <p:nvPr/>
        </p:nvSpPr>
        <p:spPr>
          <a:xfrm rot="10800000">
            <a:off x="6836223" y="2602379"/>
            <a:ext cx="204327" cy="1463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二等辺三角形 61">
            <a:extLst>
              <a:ext uri="{FF2B5EF4-FFF2-40B4-BE49-F238E27FC236}">
                <a16:creationId xmlns:a16="http://schemas.microsoft.com/office/drawing/2014/main" id="{3710FFFD-D1BD-45EA-A731-CA88B0139910}"/>
              </a:ext>
            </a:extLst>
          </p:cNvPr>
          <p:cNvSpPr/>
          <p:nvPr/>
        </p:nvSpPr>
        <p:spPr>
          <a:xfrm rot="10800000">
            <a:off x="6584999" y="5232295"/>
            <a:ext cx="204327" cy="1463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FC16C75-3BF1-4363-8C63-A27A13FE28AF}"/>
              </a:ext>
            </a:extLst>
          </p:cNvPr>
          <p:cNvSpPr/>
          <p:nvPr/>
        </p:nvSpPr>
        <p:spPr>
          <a:xfrm>
            <a:off x="7918539" y="4049542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C0E3AAE-2AF5-48D7-B847-F20AA9ECBF12}"/>
              </a:ext>
            </a:extLst>
          </p:cNvPr>
          <p:cNvSpPr txBox="1"/>
          <p:nvPr/>
        </p:nvSpPr>
        <p:spPr>
          <a:xfrm>
            <a:off x="7960297" y="412381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〇〇月勤務時間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6A46CFF-43F6-4C32-8C49-C27A66373E3C}"/>
              </a:ext>
            </a:extLst>
          </p:cNvPr>
          <p:cNvSpPr txBox="1"/>
          <p:nvPr/>
        </p:nvSpPr>
        <p:spPr>
          <a:xfrm>
            <a:off x="10098623" y="4563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部署名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8FA70CF-246A-4528-830B-D72FD27491A0}"/>
              </a:ext>
            </a:extLst>
          </p:cNvPr>
          <p:cNvSpPr txBox="1"/>
          <p:nvPr/>
        </p:nvSpPr>
        <p:spPr>
          <a:xfrm>
            <a:off x="8041395" y="4891057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社員番号　名　　前　勤務　残業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75144CD-B828-4B57-9287-9E1A0CF620C3}"/>
              </a:ext>
            </a:extLst>
          </p:cNvPr>
          <p:cNvSpPr txBox="1"/>
          <p:nvPr/>
        </p:nvSpPr>
        <p:spPr>
          <a:xfrm>
            <a:off x="8000108" y="5106620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 </a:t>
            </a:r>
            <a:r>
              <a:rPr lang="en-US" altLang="ja-JP" sz="1400" dirty="0"/>
              <a:t>1234567</a:t>
            </a:r>
            <a:r>
              <a:rPr lang="ja-JP" altLang="en-US" sz="1400" dirty="0"/>
              <a:t>　田本龍馬　</a:t>
            </a:r>
            <a:r>
              <a:rPr lang="en-US" altLang="ja-JP" sz="1400" dirty="0"/>
              <a:t>160.0</a:t>
            </a:r>
            <a:r>
              <a:rPr lang="ja-JP" altLang="en-US" sz="1400" dirty="0"/>
              <a:t>　</a:t>
            </a:r>
            <a:r>
              <a:rPr lang="en-US" altLang="ja-JP" sz="1400" dirty="0"/>
              <a:t>10.5</a:t>
            </a:r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DA6586B-830B-4828-BF35-1A6F6B8DDF80}"/>
              </a:ext>
            </a:extLst>
          </p:cNvPr>
          <p:cNvSpPr txBox="1"/>
          <p:nvPr/>
        </p:nvSpPr>
        <p:spPr>
          <a:xfrm>
            <a:off x="8016620" y="5349176"/>
            <a:ext cx="27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 3456789</a:t>
            </a:r>
            <a:r>
              <a:rPr lang="ja-JP" altLang="en-US" sz="1400" dirty="0"/>
              <a:t>　田中太郎　</a:t>
            </a:r>
            <a:r>
              <a:rPr lang="en-US" altLang="ja-JP" sz="1400" dirty="0"/>
              <a:t>160.0</a:t>
            </a:r>
            <a:r>
              <a:rPr lang="ja-JP" altLang="en-US" sz="1400" dirty="0"/>
              <a:t>　</a:t>
            </a:r>
            <a:r>
              <a:rPr lang="en-US" altLang="ja-JP" sz="1400" dirty="0"/>
              <a:t>0</a:t>
            </a:r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D153D03-63D4-414A-A406-F3A5C28E04EE}"/>
              </a:ext>
            </a:extLst>
          </p:cNvPr>
          <p:cNvSpPr/>
          <p:nvPr/>
        </p:nvSpPr>
        <p:spPr>
          <a:xfrm>
            <a:off x="7998859" y="4880315"/>
            <a:ext cx="2877711" cy="77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3E2AF7D-E8EE-4B93-8492-05DC4417B845}"/>
              </a:ext>
            </a:extLst>
          </p:cNvPr>
          <p:cNvSpPr txBox="1"/>
          <p:nvPr/>
        </p:nvSpPr>
        <p:spPr>
          <a:xfrm>
            <a:off x="9480250" y="56812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経理部画面へ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D8EC398-00A8-4FC1-AA13-0F878CF84E7E}"/>
              </a:ext>
            </a:extLst>
          </p:cNvPr>
          <p:cNvSpPr txBox="1"/>
          <p:nvPr/>
        </p:nvSpPr>
        <p:spPr>
          <a:xfrm>
            <a:off x="8801431" y="3618333"/>
            <a:ext cx="116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結果画面</a:t>
            </a:r>
            <a:endParaRPr kumimoji="1" lang="ja-JP" altLang="en-US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A35C8AB-2427-42BC-BA36-8BC39D073C08}"/>
              </a:ext>
            </a:extLst>
          </p:cNvPr>
          <p:cNvCxnSpPr>
            <a:stCxn id="18" idx="3"/>
            <a:endCxn id="25" idx="1"/>
          </p:cNvCxnSpPr>
          <p:nvPr/>
        </p:nvCxnSpPr>
        <p:spPr>
          <a:xfrm flipV="1">
            <a:off x="3363171" y="2416104"/>
            <a:ext cx="737656" cy="129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12FE34B2-3CEF-45B3-987C-4BA499B6BB1C}"/>
              </a:ext>
            </a:extLst>
          </p:cNvPr>
          <p:cNvCxnSpPr>
            <a:stCxn id="18" idx="3"/>
            <a:endCxn id="42" idx="1"/>
          </p:cNvCxnSpPr>
          <p:nvPr/>
        </p:nvCxnSpPr>
        <p:spPr>
          <a:xfrm>
            <a:off x="3363171" y="3715635"/>
            <a:ext cx="737656" cy="134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228FDD90-9C68-4AEE-959F-4D5926C01B37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7241592" y="2416104"/>
            <a:ext cx="676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108AA01-E936-4794-B657-B70219523D7A}"/>
              </a:ext>
            </a:extLst>
          </p:cNvPr>
          <p:cNvCxnSpPr>
            <a:stCxn id="42" idx="3"/>
            <a:endCxn id="63" idx="1"/>
          </p:cNvCxnSpPr>
          <p:nvPr/>
        </p:nvCxnSpPr>
        <p:spPr>
          <a:xfrm flipV="1">
            <a:off x="7241592" y="5050082"/>
            <a:ext cx="676947" cy="1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2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604" y="2186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</a:t>
            </a:r>
            <a:r>
              <a:rPr lang="en-US" altLang="ja-JP" sz="4400" b="1" dirty="0" err="1"/>
              <a:t>jsp</a:t>
            </a:r>
            <a:r>
              <a:rPr lang="ja-JP" altLang="en-US" sz="4400" b="1" dirty="0"/>
              <a:t>イメージ図</a:t>
            </a:r>
            <a:r>
              <a:rPr lang="en-US" altLang="ja-JP" sz="4400" b="1" dirty="0"/>
              <a:t>(</a:t>
            </a:r>
            <a:r>
              <a:rPr lang="ja-JP" altLang="en-US" sz="4400" b="1" dirty="0"/>
              <a:t>共通部</a:t>
            </a:r>
            <a:r>
              <a:rPr lang="en-US" altLang="ja-JP" sz="4400" b="1" dirty="0"/>
              <a:t>)</a:t>
            </a:r>
            <a:endParaRPr kumimoji="1" lang="ja-JP" altLang="en-US" sz="4400" b="1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0C63AEF-19B1-48CE-882E-A7A965804E64}"/>
              </a:ext>
            </a:extLst>
          </p:cNvPr>
          <p:cNvSpPr/>
          <p:nvPr/>
        </p:nvSpPr>
        <p:spPr>
          <a:xfrm>
            <a:off x="347219" y="3084638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F210378-8C6D-4F13-9702-BC6F5BADF5A8}"/>
              </a:ext>
            </a:extLst>
          </p:cNvPr>
          <p:cNvSpPr txBox="1"/>
          <p:nvPr/>
        </p:nvSpPr>
        <p:spPr>
          <a:xfrm>
            <a:off x="594162" y="3185732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Top</a:t>
            </a:r>
            <a:r>
              <a:rPr kumimoji="1" lang="ja-JP" altLang="en-US" sz="3200" b="1" dirty="0"/>
              <a:t>画面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86C17B4-421C-4B93-BFB6-C40874DA547C}"/>
              </a:ext>
            </a:extLst>
          </p:cNvPr>
          <p:cNvSpPr txBox="1"/>
          <p:nvPr/>
        </p:nvSpPr>
        <p:spPr>
          <a:xfrm>
            <a:off x="409373" y="37663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勤務時間検索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92365AE-BA3E-4032-8F51-2D61F9704CE3}"/>
              </a:ext>
            </a:extLst>
          </p:cNvPr>
          <p:cNvSpPr txBox="1"/>
          <p:nvPr/>
        </p:nvSpPr>
        <p:spPr>
          <a:xfrm>
            <a:off x="409373" y="41390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パスワード変更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81D7F06-9337-47A6-91D5-935A5532576D}"/>
              </a:ext>
            </a:extLst>
          </p:cNvPr>
          <p:cNvSpPr txBox="1"/>
          <p:nvPr/>
        </p:nvSpPr>
        <p:spPr>
          <a:xfrm>
            <a:off x="698810" y="2664759"/>
            <a:ext cx="209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一般社員</a:t>
            </a:r>
            <a:r>
              <a:rPr kumimoji="1" lang="en-US" altLang="ja-JP" dirty="0"/>
              <a:t>TOP</a:t>
            </a:r>
            <a:r>
              <a:rPr kumimoji="1" lang="ja-JP" altLang="en-US" dirty="0"/>
              <a:t>画面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AA4FD14E-D212-4EA8-8090-5C48EC5FB3DB}"/>
              </a:ext>
            </a:extLst>
          </p:cNvPr>
          <p:cNvSpPr/>
          <p:nvPr/>
        </p:nvSpPr>
        <p:spPr>
          <a:xfrm>
            <a:off x="4137488" y="1679026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77F7EC9-2827-4B2F-92EB-0B05C5743F57}"/>
              </a:ext>
            </a:extLst>
          </p:cNvPr>
          <p:cNvSpPr/>
          <p:nvPr/>
        </p:nvSpPr>
        <p:spPr>
          <a:xfrm>
            <a:off x="7935006" y="1675380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8B72016-63CF-4CD1-A05A-3E6E6F68D00D}"/>
              </a:ext>
            </a:extLst>
          </p:cNvPr>
          <p:cNvSpPr txBox="1"/>
          <p:nvPr/>
        </p:nvSpPr>
        <p:spPr>
          <a:xfrm>
            <a:off x="4384431" y="17801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勤務時間検索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A50A8A-6380-48A2-BFDC-C9BFF1805FBD}"/>
              </a:ext>
            </a:extLst>
          </p:cNvPr>
          <p:cNvSpPr txBox="1"/>
          <p:nvPr/>
        </p:nvSpPr>
        <p:spPr>
          <a:xfrm>
            <a:off x="4199642" y="23648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73E9562-2D1A-49FA-BF12-4754AF5B9DE1}"/>
              </a:ext>
            </a:extLst>
          </p:cNvPr>
          <p:cNvSpPr txBox="1"/>
          <p:nvPr/>
        </p:nvSpPr>
        <p:spPr>
          <a:xfrm>
            <a:off x="4199642" y="28313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月</a:t>
            </a:r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4FBD9B28-A4E5-4000-AFF3-9452C88C07CB}"/>
              </a:ext>
            </a:extLst>
          </p:cNvPr>
          <p:cNvSpPr txBox="1"/>
          <p:nvPr/>
        </p:nvSpPr>
        <p:spPr>
          <a:xfrm>
            <a:off x="5854364" y="23607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社員名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0D2687B5-3119-4590-9111-0CF3CBE4C105}"/>
              </a:ext>
            </a:extLst>
          </p:cNvPr>
          <p:cNvSpPr txBox="1"/>
          <p:nvPr/>
        </p:nvSpPr>
        <p:spPr>
          <a:xfrm>
            <a:off x="7935006" y="174579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〇〇月勤務時間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E899928-19D8-4A95-A1FD-3F1EB8726A78}"/>
              </a:ext>
            </a:extLst>
          </p:cNvPr>
          <p:cNvSpPr txBox="1"/>
          <p:nvPr/>
        </p:nvSpPr>
        <p:spPr>
          <a:xfrm>
            <a:off x="8018361" y="2293742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日 出 社 外 出 帰 社 退 勤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5DEAC304-D764-417E-BF07-850E6A7BF919}"/>
              </a:ext>
            </a:extLst>
          </p:cNvPr>
          <p:cNvSpPr/>
          <p:nvPr/>
        </p:nvSpPr>
        <p:spPr>
          <a:xfrm>
            <a:off x="8033087" y="2633173"/>
            <a:ext cx="2944602" cy="672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BE26A7F-D886-4673-9114-BAEBD439B17E}"/>
              </a:ext>
            </a:extLst>
          </p:cNvPr>
          <p:cNvSpPr txBox="1"/>
          <p:nvPr/>
        </p:nvSpPr>
        <p:spPr>
          <a:xfrm>
            <a:off x="8018361" y="2643034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1</a:t>
            </a:r>
            <a:r>
              <a:rPr lang="ja-JP" altLang="en-US" dirty="0"/>
              <a:t> </a:t>
            </a:r>
            <a:r>
              <a:rPr kumimoji="1" lang="en-US" altLang="ja-JP" dirty="0"/>
              <a:t>9:00</a:t>
            </a:r>
            <a:r>
              <a:rPr lang="ja-JP" altLang="en-US" dirty="0"/>
              <a:t> 　　　　　　</a:t>
            </a:r>
            <a:r>
              <a:rPr kumimoji="1" lang="en-US" altLang="ja-JP" dirty="0"/>
              <a:t>18:00</a:t>
            </a:r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9D55ABCE-5C67-4EA3-8C8A-A0EEB9B6E488}"/>
              </a:ext>
            </a:extLst>
          </p:cNvPr>
          <p:cNvSpPr txBox="1"/>
          <p:nvPr/>
        </p:nvSpPr>
        <p:spPr>
          <a:xfrm>
            <a:off x="8015326" y="2936462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2 11:00 14:00 16:00 22:00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CFE72EF9-4B3D-4308-887C-31715698BCB0}"/>
              </a:ext>
            </a:extLst>
          </p:cNvPr>
          <p:cNvSpPr txBox="1"/>
          <p:nvPr/>
        </p:nvSpPr>
        <p:spPr>
          <a:xfrm>
            <a:off x="9736943" y="33052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検索画面へ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A1330F80-3186-41E1-8DB3-491E6167CDB5}"/>
              </a:ext>
            </a:extLst>
          </p:cNvPr>
          <p:cNvSpPr/>
          <p:nvPr/>
        </p:nvSpPr>
        <p:spPr>
          <a:xfrm>
            <a:off x="4753640" y="2905714"/>
            <a:ext cx="1258957" cy="2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81120B2-E6BA-475B-8F85-E554FA53E0BD}"/>
              </a:ext>
            </a:extLst>
          </p:cNvPr>
          <p:cNvSpPr txBox="1"/>
          <p:nvPr/>
        </p:nvSpPr>
        <p:spPr>
          <a:xfrm>
            <a:off x="4678390" y="1212575"/>
            <a:ext cx="21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個人勤務時間検索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59D1087-37FE-458C-BD78-8744ACADC739}"/>
              </a:ext>
            </a:extLst>
          </p:cNvPr>
          <p:cNvSpPr txBox="1"/>
          <p:nvPr/>
        </p:nvSpPr>
        <p:spPr>
          <a:xfrm>
            <a:off x="8831224" y="1213596"/>
            <a:ext cx="116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結果画面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38CD690-62E7-4C4C-833B-EFD89640F690}"/>
              </a:ext>
            </a:extLst>
          </p:cNvPr>
          <p:cNvSpPr txBox="1"/>
          <p:nvPr/>
        </p:nvSpPr>
        <p:spPr>
          <a:xfrm>
            <a:off x="6455438" y="330712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>
                <a:solidFill>
                  <a:srgbClr val="00B0F0"/>
                </a:solidFill>
              </a:rPr>
              <a:t>Top</a:t>
            </a:r>
            <a:r>
              <a:rPr lang="ja-JP" altLang="en-US" u="sng" dirty="0">
                <a:solidFill>
                  <a:srgbClr val="00B0F0"/>
                </a:solidFill>
              </a:rPr>
              <a:t>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161293BC-6621-471F-90F8-401289346ACE}"/>
              </a:ext>
            </a:extLst>
          </p:cNvPr>
          <p:cNvSpPr/>
          <p:nvPr/>
        </p:nvSpPr>
        <p:spPr>
          <a:xfrm>
            <a:off x="4137488" y="4435829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A48392E-50ED-4E20-9FFF-4C379D0DFC0A}"/>
              </a:ext>
            </a:extLst>
          </p:cNvPr>
          <p:cNvSpPr/>
          <p:nvPr/>
        </p:nvSpPr>
        <p:spPr>
          <a:xfrm>
            <a:off x="7935006" y="4432183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323635A-9D80-438B-9498-E1503983A6BE}"/>
              </a:ext>
            </a:extLst>
          </p:cNvPr>
          <p:cNvSpPr txBox="1"/>
          <p:nvPr/>
        </p:nvSpPr>
        <p:spPr>
          <a:xfrm>
            <a:off x="4199642" y="450094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パスワード変更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5D5323B-BA1D-4465-9766-0DA4413AD874}"/>
              </a:ext>
            </a:extLst>
          </p:cNvPr>
          <p:cNvSpPr txBox="1"/>
          <p:nvPr/>
        </p:nvSpPr>
        <p:spPr>
          <a:xfrm>
            <a:off x="4199642" y="50229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AE03E6A-E8C8-4169-8DCB-A0536C841CEE}"/>
              </a:ext>
            </a:extLst>
          </p:cNvPr>
          <p:cNvSpPr txBox="1"/>
          <p:nvPr/>
        </p:nvSpPr>
        <p:spPr>
          <a:xfrm>
            <a:off x="4178398" y="54145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新しいパスワード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9EFEB807-2B70-4DFA-9D19-FE725C31DB40}"/>
              </a:ext>
            </a:extLst>
          </p:cNvPr>
          <p:cNvSpPr txBox="1"/>
          <p:nvPr/>
        </p:nvSpPr>
        <p:spPr>
          <a:xfrm>
            <a:off x="5854364" y="5020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社員名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71DABBA3-33C6-4D98-8D99-8339E9618FEA}"/>
              </a:ext>
            </a:extLst>
          </p:cNvPr>
          <p:cNvSpPr txBox="1"/>
          <p:nvPr/>
        </p:nvSpPr>
        <p:spPr>
          <a:xfrm>
            <a:off x="7935006" y="450259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パスワード変更完了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7CBF092-7126-493E-9437-DCF940AA9BE0}"/>
              </a:ext>
            </a:extLst>
          </p:cNvPr>
          <p:cNvSpPr txBox="1"/>
          <p:nvPr/>
        </p:nvSpPr>
        <p:spPr>
          <a:xfrm>
            <a:off x="9736943" y="606207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>
                <a:solidFill>
                  <a:srgbClr val="00B0F0"/>
                </a:solidFill>
              </a:rPr>
              <a:t>TOP</a:t>
            </a:r>
            <a:r>
              <a:rPr lang="ja-JP" altLang="en-US" u="sng" dirty="0">
                <a:solidFill>
                  <a:srgbClr val="00B0F0"/>
                </a:solidFill>
              </a:rPr>
              <a:t>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1B98018-6F77-49B4-BE03-C2E31BADFF7E}"/>
              </a:ext>
            </a:extLst>
          </p:cNvPr>
          <p:cNvSpPr/>
          <p:nvPr/>
        </p:nvSpPr>
        <p:spPr>
          <a:xfrm>
            <a:off x="6161320" y="5435443"/>
            <a:ext cx="1115738" cy="28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EDBF463-595F-47B3-A18B-B6EA5602A583}"/>
              </a:ext>
            </a:extLst>
          </p:cNvPr>
          <p:cNvSpPr txBox="1"/>
          <p:nvPr/>
        </p:nvSpPr>
        <p:spPr>
          <a:xfrm>
            <a:off x="4678389" y="3969378"/>
            <a:ext cx="23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パスワード変更画面</a:t>
            </a:r>
            <a:endParaRPr kumimoji="1" lang="ja-JP" altLang="en-US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230CF580-0CB3-474E-B422-D68B4777077B}"/>
              </a:ext>
            </a:extLst>
          </p:cNvPr>
          <p:cNvSpPr txBox="1"/>
          <p:nvPr/>
        </p:nvSpPr>
        <p:spPr>
          <a:xfrm>
            <a:off x="8831224" y="3970399"/>
            <a:ext cx="116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結果画面</a:t>
            </a:r>
            <a:endParaRPr kumimoji="1" lang="ja-JP" altLang="en-US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DEAA4C4-E260-480F-B3F9-A07C0BDD77F8}"/>
              </a:ext>
            </a:extLst>
          </p:cNvPr>
          <p:cNvSpPr txBox="1"/>
          <p:nvPr/>
        </p:nvSpPr>
        <p:spPr>
          <a:xfrm>
            <a:off x="6455438" y="60639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>
                <a:solidFill>
                  <a:srgbClr val="00B0F0"/>
                </a:solidFill>
              </a:rPr>
              <a:t>Top</a:t>
            </a:r>
            <a:r>
              <a:rPr lang="ja-JP" altLang="en-US" u="sng" dirty="0">
                <a:solidFill>
                  <a:srgbClr val="00B0F0"/>
                </a:solidFill>
              </a:rPr>
              <a:t>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9F54134-1B8D-40D1-BC6B-94ABD231C389}"/>
              </a:ext>
            </a:extLst>
          </p:cNvPr>
          <p:cNvSpPr txBox="1"/>
          <p:nvPr/>
        </p:nvSpPr>
        <p:spPr>
          <a:xfrm>
            <a:off x="4178398" y="57749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パスワード確認</a:t>
            </a:r>
            <a:endParaRPr kumimoji="1" lang="ja-JP" altLang="en-US" dirty="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5CC540B-5932-4E20-B212-7696C683F95C}"/>
              </a:ext>
            </a:extLst>
          </p:cNvPr>
          <p:cNvSpPr/>
          <p:nvPr/>
        </p:nvSpPr>
        <p:spPr>
          <a:xfrm>
            <a:off x="6161320" y="5795816"/>
            <a:ext cx="1115738" cy="28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EC2A7FD-8563-4C81-8D4F-6B68B8C4947D}"/>
              </a:ext>
            </a:extLst>
          </p:cNvPr>
          <p:cNvCxnSpPr>
            <a:stCxn id="46" idx="3"/>
            <a:endCxn id="77" idx="1"/>
          </p:cNvCxnSpPr>
          <p:nvPr/>
        </p:nvCxnSpPr>
        <p:spPr>
          <a:xfrm flipV="1">
            <a:off x="3487984" y="2679566"/>
            <a:ext cx="649504" cy="140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486C0D8-314F-46EE-9219-CB920F008A1D}"/>
              </a:ext>
            </a:extLst>
          </p:cNvPr>
          <p:cNvCxnSpPr>
            <a:stCxn id="46" idx="3"/>
            <a:endCxn id="93" idx="1"/>
          </p:cNvCxnSpPr>
          <p:nvPr/>
        </p:nvCxnSpPr>
        <p:spPr>
          <a:xfrm>
            <a:off x="3487984" y="4085178"/>
            <a:ext cx="649504" cy="13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0DBE9D6-6EB7-45FE-8BA3-900AE27DFAFF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 flipV="1">
            <a:off x="7278253" y="2675920"/>
            <a:ext cx="656753" cy="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B20710B-FD4C-41F4-B108-8F553C1E0491}"/>
              </a:ext>
            </a:extLst>
          </p:cNvPr>
          <p:cNvCxnSpPr>
            <a:stCxn id="93" idx="3"/>
            <a:endCxn id="94" idx="1"/>
          </p:cNvCxnSpPr>
          <p:nvPr/>
        </p:nvCxnSpPr>
        <p:spPr>
          <a:xfrm flipV="1">
            <a:off x="7278253" y="5432723"/>
            <a:ext cx="656753" cy="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91F530D-4F55-4D24-B32F-A89F0756CF6C}"/>
              </a:ext>
            </a:extLst>
          </p:cNvPr>
          <p:cNvSpPr txBox="1"/>
          <p:nvPr/>
        </p:nvSpPr>
        <p:spPr>
          <a:xfrm>
            <a:off x="7935006" y="521331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パスワードを変更しました。</a:t>
            </a:r>
          </a:p>
        </p:txBody>
      </p:sp>
    </p:spTree>
    <p:extLst>
      <p:ext uri="{BB962C8B-B14F-4D97-AF65-F5344CB8AC3E}">
        <p14:creationId xmlns:p14="http://schemas.microsoft.com/office/powerpoint/2010/main" val="286359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448</Words>
  <Application>Microsoft Office PowerPoint</Application>
  <PresentationFormat>ワイド画面</PresentationFormat>
  <Paragraphs>184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製作システムイメージ図</vt:lpstr>
      <vt:lpstr>AWS(フランクフルト)</vt:lpstr>
      <vt:lpstr>出退勤読取機器</vt:lpstr>
      <vt:lpstr>出退勤管理アプリ全体像</vt:lpstr>
      <vt:lpstr>出退勤管理jspイメージ図</vt:lpstr>
      <vt:lpstr>出退勤管理jspイメージ図(管理者)</vt:lpstr>
      <vt:lpstr>出退勤管理jspイメージ図(管理者)2</vt:lpstr>
      <vt:lpstr>出退勤管理jspイメージ図(経理部)</vt:lpstr>
      <vt:lpstr>出退勤管理jspイメージ図(共通部)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製作システムイメージ図</dc:title>
  <dc:creator>龍馬 田本</dc:creator>
  <cp:lastModifiedBy>龍馬 田本</cp:lastModifiedBy>
  <cp:revision>40</cp:revision>
  <dcterms:created xsi:type="dcterms:W3CDTF">2020-12-02T23:56:43Z</dcterms:created>
  <dcterms:modified xsi:type="dcterms:W3CDTF">2021-01-04T15:12:31Z</dcterms:modified>
</cp:coreProperties>
</file>