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HelveticaNeue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8edc4685b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8edc4685b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8edc4685b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8edc4685b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github.com/rt2013G/TW6-Calarium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72875" y="3606775"/>
            <a:ext cx="9216900" cy="1536600"/>
          </a:xfrm>
          <a:prstGeom prst="rect">
            <a:avLst/>
          </a:prstGeom>
          <a:solidFill>
            <a:srgbClr val="7F7D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28550" y="934800"/>
            <a:ext cx="246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380"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1" lang="en-GB" sz="3380">
                <a:latin typeface="Helvetica Neue"/>
                <a:ea typeface="Helvetica Neue"/>
                <a:cs typeface="Helvetica Neue"/>
                <a:sym typeface="Helvetica Neue"/>
              </a:rPr>
              <a:t>Calarium”</a:t>
            </a:r>
            <a:endParaRPr b="1" sz="338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600" y="0"/>
            <a:ext cx="5839402" cy="36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70650" y="3467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Progetto TW6</a:t>
            </a:r>
            <a:endParaRPr sz="200"/>
          </a:p>
        </p:txBody>
      </p:sp>
      <p:cxnSp>
        <p:nvCxnSpPr>
          <p:cNvPr id="58" name="Google Shape;58;p13"/>
          <p:cNvCxnSpPr/>
          <p:nvPr/>
        </p:nvCxnSpPr>
        <p:spPr>
          <a:xfrm>
            <a:off x="670650" y="840725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0" y="1705800"/>
            <a:ext cx="3324000" cy="4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type="title"/>
          </p:nvPr>
        </p:nvSpPr>
        <p:spPr>
          <a:xfrm>
            <a:off x="882150" y="2546450"/>
            <a:ext cx="14772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Raffaele Talente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65475" y="19907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Proponente</a:t>
            </a:r>
            <a:endParaRPr sz="200"/>
          </a:p>
        </p:txBody>
      </p:sp>
      <p:cxnSp>
        <p:nvCxnSpPr>
          <p:cNvPr id="62" name="Google Shape;62;p13"/>
          <p:cNvCxnSpPr/>
          <p:nvPr/>
        </p:nvCxnSpPr>
        <p:spPr>
          <a:xfrm>
            <a:off x="670650" y="2485350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670650" y="3171800"/>
            <a:ext cx="190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1093650" y="2794100"/>
            <a:ext cx="1477200" cy="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0124002658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 flipH="1" rot="10800000">
            <a:off x="-72875" y="3577550"/>
            <a:ext cx="9181500" cy="606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2508388" y="3829650"/>
            <a:ext cx="33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Repository Progetto: </a:t>
            </a:r>
            <a:endParaRPr sz="200"/>
          </a:p>
        </p:txBody>
      </p:sp>
      <p:sp>
        <p:nvSpPr>
          <p:cNvPr id="67" name="Google Shape;67;p13"/>
          <p:cNvSpPr txBox="1"/>
          <p:nvPr/>
        </p:nvSpPr>
        <p:spPr>
          <a:xfrm>
            <a:off x="3134363" y="4323800"/>
            <a:ext cx="268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hlinkClick r:id="rId4"/>
              </a:rPr>
              <a:t>Link Github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528638" y="4036613"/>
            <a:ext cx="715025" cy="7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3250" y="98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latin typeface="Helvetica Neue"/>
                <a:ea typeface="Helvetica Neue"/>
                <a:cs typeface="Helvetica Neue"/>
                <a:sym typeface="Helvetica Neue"/>
              </a:rPr>
              <a:t>Idee chiave</a:t>
            </a:r>
            <a:r>
              <a:rPr lang="en-GB" sz="302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30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11025" y="793625"/>
            <a:ext cx="27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984875"/>
            <a:ext cx="887725" cy="8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8725" y="1082075"/>
            <a:ext cx="790525" cy="7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2648600" y="1133700"/>
            <a:ext cx="311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Piccolo gioco di esplorazione spaziale oppure un simulatore VR di galassie reali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150" y="2191475"/>
            <a:ext cx="1088925" cy="1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425" y="2464625"/>
            <a:ext cx="1894477" cy="4967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703650" y="25717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di autenticazione e salvataggi cloud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250" y="3816450"/>
            <a:ext cx="790524" cy="79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40874" y="3767863"/>
            <a:ext cx="887724" cy="8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583650" y="38731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Interfaccia web compatta e facile da usare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50" y="829863"/>
            <a:ext cx="5139425" cy="34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>
            <p:ph type="title"/>
          </p:nvPr>
        </p:nvSpPr>
        <p:spPr>
          <a:xfrm>
            <a:off x="382325" y="204563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Helvetica Neue"/>
                <a:ea typeface="Helvetica Neue"/>
                <a:cs typeface="Helvetica Neue"/>
                <a:sym typeface="Helvetica Neue"/>
              </a:rPr>
              <a:t>Perché approvare la proposta?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382325" y="864863"/>
            <a:ext cx="27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382325" y="3353013"/>
            <a:ext cx="27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3881275" y="-6475"/>
            <a:ext cx="0" cy="51774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type="title"/>
          </p:nvPr>
        </p:nvSpPr>
        <p:spPr>
          <a:xfrm>
            <a:off x="382325" y="2692713"/>
            <a:ext cx="247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500">
                <a:latin typeface="Helvetica Neue"/>
                <a:ea typeface="Helvetica Neue"/>
                <a:cs typeface="Helvetica Neue"/>
                <a:sym typeface="Helvetica Neue"/>
              </a:rPr>
              <a:t>Perché </a:t>
            </a:r>
            <a:r>
              <a:rPr b="1" lang="en-GB" sz="1500" u="sng">
                <a:latin typeface="Helvetica Neue"/>
                <a:ea typeface="Helvetica Neue"/>
                <a:cs typeface="Helvetica Neue"/>
                <a:sym typeface="Helvetica Neue"/>
              </a:rPr>
              <a:t>non</a:t>
            </a:r>
            <a:r>
              <a:rPr lang="en-GB" sz="1500">
                <a:latin typeface="Helvetica Neue"/>
                <a:ea typeface="Helvetica Neue"/>
                <a:cs typeface="Helvetica Neue"/>
                <a:sym typeface="Helvetica Neue"/>
              </a:rPr>
              <a:t> approvare la proposta?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382325" y="1163338"/>
            <a:ext cx="311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creazione di un gioco o di un progetto in VR permetterebbe di applicare quanto studiato ampliandone la portata ma rimanendo comunque coerente con gli obiettivi del corso.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82325" y="3777988"/>
            <a:ext cx="3110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difficoltà implementativa potrebbe rendere il progetto un buon auspicio piuttosto che un’idea concreta.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