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ter"/>
      <p:regular r:id="rId19"/>
      <p:bold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Inter Medium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Medium-bold.fntdata"/><Relationship Id="rId25" Type="http://schemas.openxmlformats.org/officeDocument/2006/relationships/font" Target="fonts/Inter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e8dda91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e8dda91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e8dda915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e8dda915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e8dda915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e8dda915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e8dda915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e8dda915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e8dda91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e8dda91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e8dda91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e8dda91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e8dda91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e8dda91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e8dda91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e8dda91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e8dda91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e8dda91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e8dda915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e8dda915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e8dda915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e8dda915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e8dda915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e8dda915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26400" y="1656738"/>
            <a:ext cx="3603300" cy="12168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049067" y="687900"/>
            <a:ext cx="51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Progetto di Programmazione 3 e Laboratorio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005325" y="1180300"/>
            <a:ext cx="51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3151000" y="1972638"/>
            <a:ext cx="331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Inter"/>
                <a:ea typeface="Inter"/>
                <a:cs typeface="Inter"/>
                <a:sym typeface="Inter"/>
              </a:rPr>
              <a:t>Gioco Forza 4 (IA)</a:t>
            </a:r>
            <a:endParaRPr b="1" sz="2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833650" y="3362475"/>
            <a:ext cx="12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Inter"/>
                <a:ea typeface="Inter"/>
                <a:cs typeface="Inter"/>
                <a:sym typeface="Inter"/>
              </a:rPr>
              <a:t>Candidato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5833650" y="3793575"/>
            <a:ext cx="117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5703459" y="3807175"/>
            <a:ext cx="18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Raffaele Talente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830742" y="4054000"/>
            <a:ext cx="14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0124002658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901225" y="3668725"/>
            <a:ext cx="20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Anno Accademico 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2023-2024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75" y="590875"/>
            <a:ext cx="3501576" cy="339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850600" y="663950"/>
            <a:ext cx="204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Il Database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18" name="Google Shape;118;p22"/>
          <p:cNvCxnSpPr/>
          <p:nvPr/>
        </p:nvCxnSpPr>
        <p:spPr>
          <a:xfrm>
            <a:off x="4130175" y="3248875"/>
            <a:ext cx="1626900" cy="23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075" y="2862700"/>
            <a:ext cx="2853852" cy="135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254950" y="218650"/>
            <a:ext cx="46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Interfaccia Grafica con Swing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950" y="925150"/>
            <a:ext cx="4989274" cy="36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1093800" y="154900"/>
            <a:ext cx="695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PageTemplate: 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Il Design Pattern Template Method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072" y="1230700"/>
            <a:ext cx="3025856" cy="36842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75" y="1185987"/>
            <a:ext cx="1648900" cy="2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725" y="1097925"/>
            <a:ext cx="2389876" cy="294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5"/>
          <p:cNvCxnSpPr/>
          <p:nvPr/>
        </p:nvCxnSpPr>
        <p:spPr>
          <a:xfrm>
            <a:off x="1999850" y="2571750"/>
            <a:ext cx="96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4700" y="938650"/>
            <a:ext cx="2141225" cy="326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5"/>
          <p:cNvCxnSpPr/>
          <p:nvPr/>
        </p:nvCxnSpPr>
        <p:spPr>
          <a:xfrm>
            <a:off x="5612550" y="2571750"/>
            <a:ext cx="96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4700" y="944200"/>
            <a:ext cx="2141225" cy="32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4050" y="1097925"/>
            <a:ext cx="2470550" cy="305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75" y="1134888"/>
            <a:ext cx="2773149" cy="28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934225" y="247625"/>
            <a:ext cx="13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Requisiti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986600" y="1009025"/>
            <a:ext cx="3357900" cy="3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➔"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Programma che permetta di simulare il gioco Forza 4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➔"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Utente VS Computer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➔"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Il computer deve inserire le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pedine in base a delle modalità di gioco specifiche selezionabili dall’utente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➔"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Nome, cognome e numero di vittorie di un utente devono essere memorizzati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➔"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Deve essere possibile sospendere una partita e riprenderla successivamente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9" y="659575"/>
            <a:ext cx="4848524" cy="3526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144950" y="1660850"/>
            <a:ext cx="214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 classe GameHandler gestisce il flusso della partita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227" y="614625"/>
            <a:ext cx="2153876" cy="38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572000" y="1759450"/>
            <a:ext cx="315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classe ConnectFourGrid incapsula il comportamento della griglia di gioco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751350" y="73325"/>
            <a:ext cx="764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ComputerStrategy: </a:t>
            </a:r>
            <a:endParaRPr sz="2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Il Design Pattern Strategy</a:t>
            </a:r>
            <a:endParaRPr sz="2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74" y="1261600"/>
            <a:ext cx="6251451" cy="35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948175" y="2294700"/>
            <a:ext cx="251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DefenseStrategy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1129" l="0" r="0" t="-1130"/>
          <a:stretch/>
        </p:blipFill>
        <p:spPr>
          <a:xfrm>
            <a:off x="4366200" y="218850"/>
            <a:ext cx="3442126" cy="46014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176775" y="2294700"/>
            <a:ext cx="251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AttackStrategy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175" y="152400"/>
            <a:ext cx="3057420" cy="483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75" y="1499875"/>
            <a:ext cx="24574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994450" y="422925"/>
            <a:ext cx="315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Minimax con e senza Alpha-beta pruning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3312150" y="925275"/>
            <a:ext cx="251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NeutralStrategy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275" y="2217875"/>
            <a:ext cx="5823257" cy="1989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