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50adfb4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50adfb4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50adfb4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850adfb4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4bf9f7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4bf9f7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4bf9f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4bf9f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4bf9f7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4bf9f7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50adfb4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50adfb4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1ee580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1ee580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1ee580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1ee580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850adfb4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850adfb4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1ee580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1ee580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1ee58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1ee58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1ee580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11ee580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 en ccl de l’analyse socio eco des clustering que finalement la population etait une donnee importante comme le clustering UMAP est meilleur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850adfb4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850adfb4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1ee580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11ee580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1803f0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1803f0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Clustering cohérent concernant la population dans le jeu de donnée socio ?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11803f0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11803f0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Clustering cohérent concernant la population dans le jeu de donnée socio ?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1803f0e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1803f0e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11803f0e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11803f0e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Clustering cohérent concernant la population dans le jeu de donnée socio ?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11803f0e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11803f0e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Clustering cohérent concernant la population dans le jeu de donnée socio ?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850adfb4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850adfb4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850adfb4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850adfb4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50adf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850adf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850adfb4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850adfb4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134f427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134f427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134f4278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134f427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134f4278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134f4278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11803f0e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11803f0e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11ee580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11ee580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50adfb4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50adfb4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50adfb4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850adfb4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50adfb4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50adfb4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850adfb4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850adfb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50adfb4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850adfb4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50adfb4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50adfb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856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 u="sng"/>
              <a:t>VICAN</a:t>
            </a:r>
            <a:r>
              <a:rPr b="0" lang="en" sz="3600"/>
              <a:t>: Relationship between socio-economic factors, geographic inequalities and breast cancer sequelae</a:t>
            </a:r>
            <a:endParaRPr b="0"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93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Audrey Bergès, Inès Multrier, Swann Chelly, Ludovic Pailloux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Departments’ clustering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II.a. - t-SNE clustering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49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clustering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-8908" r="0" t="-6974"/>
          <a:stretch/>
        </p:blipFill>
        <p:spPr>
          <a:xfrm>
            <a:off x="3099600" y="491750"/>
            <a:ext cx="5679574" cy="44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9250" y="50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127" y="507050"/>
            <a:ext cx="6104024" cy="46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-12" y="4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clustering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405" y="1049750"/>
            <a:ext cx="6585545" cy="39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II.b. - UMAP clustering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clustering 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5" y="1480150"/>
            <a:ext cx="2675901" cy="27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750" y="1238823"/>
            <a:ext cx="3126425" cy="326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2975" y="1245788"/>
            <a:ext cx="3126425" cy="32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type="title"/>
          </p:nvPr>
        </p:nvSpPr>
        <p:spPr>
          <a:xfrm>
            <a:off x="313500" y="51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clustering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52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clustering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462" y="1136975"/>
            <a:ext cx="4543264" cy="3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II.c.</a:t>
            </a:r>
            <a:r>
              <a:rPr lang="en"/>
              <a:t> - Clustering comparison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29550" y="51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comparison - Indexes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7650" y="1707650"/>
            <a:ext cx="76887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indexes: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Pearsongamma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Sindex </a:t>
            </a:r>
            <a:r>
              <a:rPr lang="en"/>
              <a:t>(separation index)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Dunn </a:t>
            </a:r>
            <a:endParaRPr i="1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25" y="1992700"/>
            <a:ext cx="1446375" cy="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400" y="3516225"/>
            <a:ext cx="2455900" cy="10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1225" y="59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89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Analysis of VICAN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Departments’ 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t-SNE 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UMAP 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Comparison of both clusterings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Socio-economic analysis of clusterings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Sequelae analysis within clusterings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83225" y="47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comparison - Mistake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2766275" y="1412725"/>
            <a:ext cx="60660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Mistake in running the code: we ran the wrong database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Clustering based on tSNE: preprocessed data dividing each socio-economic feature by the averaged population within each department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Clustering based on UMAP: preprocessed data </a:t>
            </a:r>
            <a:r>
              <a:rPr b="1" lang="en" sz="1500"/>
              <a:t>NOT </a:t>
            </a:r>
            <a:r>
              <a:rPr lang="en" sz="1500"/>
              <a:t>dividing e</a:t>
            </a:r>
            <a:r>
              <a:rPr lang="en" sz="1500"/>
              <a:t>ach socio-economic feature by the averaged population within each department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⇒ </a:t>
            </a:r>
            <a:r>
              <a:rPr b="1" lang="en" sz="1500"/>
              <a:t>The comparison of indexes is not relevant 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48" y="1550473"/>
            <a:ext cx="1727875" cy="17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</a:t>
            </a:r>
            <a:r>
              <a:rPr lang="en"/>
              <a:t> - Socio-economic analysis of clusters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Clusterings comparison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199" y="1201300"/>
            <a:ext cx="3590099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50" y="1286225"/>
            <a:ext cx="5268450" cy="31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>
            <p:ph type="title"/>
          </p:nvPr>
        </p:nvSpPr>
        <p:spPr>
          <a:xfrm>
            <a:off x="90750" y="56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comparison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236000" y="55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socio-economic survey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5" y="1783411"/>
            <a:ext cx="3738425" cy="22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6787"/>
            <a:ext cx="3738425" cy="227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43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socio-economic survey - t-SNE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 b="0" l="0" r="35043" t="0"/>
          <a:stretch/>
        </p:blipFill>
        <p:spPr>
          <a:xfrm>
            <a:off x="118800" y="589082"/>
            <a:ext cx="2870849" cy="2661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4">
            <a:alphaModFix/>
          </a:blip>
          <a:srcRect b="0" l="0" r="980" t="0"/>
          <a:stretch/>
        </p:blipFill>
        <p:spPr>
          <a:xfrm>
            <a:off x="3610875" y="1071275"/>
            <a:ext cx="5390249" cy="36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5">
            <a:alphaModFix/>
          </a:blip>
          <a:srcRect b="10506" l="0" r="0" t="0"/>
          <a:stretch/>
        </p:blipFill>
        <p:spPr>
          <a:xfrm>
            <a:off x="118800" y="3250100"/>
            <a:ext cx="3492074" cy="18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63357" l="0" r="30771" t="4793"/>
          <a:stretch/>
        </p:blipFill>
        <p:spPr>
          <a:xfrm>
            <a:off x="1792150" y="1387075"/>
            <a:ext cx="3523699" cy="9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55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socio-economic survey - t-SNE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4">
            <a:alphaModFix/>
          </a:blip>
          <a:srcRect b="51190" l="0" r="33422" t="0"/>
          <a:stretch/>
        </p:blipFill>
        <p:spPr>
          <a:xfrm>
            <a:off x="1939300" y="2522925"/>
            <a:ext cx="3290826" cy="15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63420" t="68150"/>
          <a:stretch/>
        </p:blipFill>
        <p:spPr>
          <a:xfrm>
            <a:off x="5489925" y="1387075"/>
            <a:ext cx="1861925" cy="9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 rotWithShape="1">
          <a:blip r:embed="rId4">
            <a:alphaModFix/>
          </a:blip>
          <a:srcRect b="5071" l="32138" r="33657" t="49401"/>
          <a:stretch/>
        </p:blipFill>
        <p:spPr>
          <a:xfrm>
            <a:off x="5514663" y="2571750"/>
            <a:ext cx="1812438" cy="15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545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socio-economic survey - UMAP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0" y="3351274"/>
            <a:ext cx="3440731" cy="17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631" y="725100"/>
            <a:ext cx="5343967" cy="354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6875" y="726525"/>
            <a:ext cx="3603475" cy="251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0" y="55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socio-economic survey - UMAP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52496" l="0" r="33377" t="0"/>
          <a:stretch/>
        </p:blipFill>
        <p:spPr>
          <a:xfrm>
            <a:off x="1647600" y="2707475"/>
            <a:ext cx="3560201" cy="16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 rotWithShape="1">
          <a:blip r:embed="rId4">
            <a:alphaModFix/>
          </a:blip>
          <a:srcRect b="62667" l="0" r="32313" t="5295"/>
          <a:stretch/>
        </p:blipFill>
        <p:spPr>
          <a:xfrm>
            <a:off x="1384700" y="1330050"/>
            <a:ext cx="3973124" cy="106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 rotWithShape="1">
          <a:blip r:embed="rId4">
            <a:alphaModFix/>
          </a:blip>
          <a:srcRect b="-1700" l="1280" r="65211" t="67620"/>
          <a:stretch/>
        </p:blipFill>
        <p:spPr>
          <a:xfrm>
            <a:off x="5469725" y="1330050"/>
            <a:ext cx="1966925" cy="113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7270" l="33377" r="32106" t="48231"/>
          <a:stretch/>
        </p:blipFill>
        <p:spPr>
          <a:xfrm>
            <a:off x="5530938" y="2861075"/>
            <a:ext cx="1844500" cy="15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</a:t>
            </a:r>
            <a:r>
              <a:rPr lang="en"/>
              <a:t> - Sequelae analysis inside clusters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IV.a. - Sequelae analysis: t-SNE clustering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Analysis of the VICAN database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555913" y="540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sequelae in t-SNE clustering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38" y="1359025"/>
            <a:ext cx="4776727" cy="37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-15300" y="51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Sequelae by cluster - t-SNE clustering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99" y="1239378"/>
            <a:ext cx="4320251" cy="303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100" y="1281475"/>
            <a:ext cx="4349528" cy="30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 rotWithShape="1">
          <a:blip r:embed="rId5">
            <a:alphaModFix/>
          </a:blip>
          <a:srcRect b="0" l="0" r="0" t="95509"/>
          <a:stretch/>
        </p:blipFill>
        <p:spPr>
          <a:xfrm>
            <a:off x="1181350" y="4459825"/>
            <a:ext cx="6492050" cy="2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6142"/>
            <a:ext cx="9144000" cy="3057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225" y="4665800"/>
            <a:ext cx="3379558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>
            <p:ph type="title"/>
          </p:nvPr>
        </p:nvSpPr>
        <p:spPr>
          <a:xfrm>
            <a:off x="208225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Sequelae by cluster - UMAP clustering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775" y="1143375"/>
            <a:ext cx="4760455" cy="37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>
            <p:ph type="title"/>
          </p:nvPr>
        </p:nvSpPr>
        <p:spPr>
          <a:xfrm>
            <a:off x="236075" y="55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sequelae in UMAP clustering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124925" y="50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311700" y="143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Important statistical biases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Learning about french departments 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630775" y="603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2441200" y="2285288"/>
            <a:ext cx="59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North: good recovery over time </a:t>
            </a:r>
            <a:endParaRPr sz="2000"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441200" y="3289450"/>
            <a:ext cx="5707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Paris, its suburbs and Marseille: important sequelae concerning aesthetics and psychology</a:t>
            </a:r>
            <a:endParaRPr sz="2000"/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b="29324" l="4253" r="49558" t="10212"/>
          <a:stretch/>
        </p:blipFill>
        <p:spPr>
          <a:xfrm>
            <a:off x="1282775" y="2040037"/>
            <a:ext cx="1132756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4">
            <a:alphaModFix/>
          </a:blip>
          <a:srcRect b="29868" l="50647" r="2439" t="11380"/>
          <a:stretch/>
        </p:blipFill>
        <p:spPr>
          <a:xfrm>
            <a:off x="1257088" y="3289425"/>
            <a:ext cx="1184125" cy="1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52210" l="0" r="0" t="0"/>
          <a:stretch/>
        </p:blipFill>
        <p:spPr>
          <a:xfrm>
            <a:off x="4865638" y="1095950"/>
            <a:ext cx="3754251" cy="17609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49130"/>
          <a:stretch/>
        </p:blipFill>
        <p:spPr>
          <a:xfrm>
            <a:off x="352775" y="2020453"/>
            <a:ext cx="3754251" cy="1909797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625" y="3029100"/>
            <a:ext cx="3754276" cy="17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4434275" y="1621750"/>
            <a:ext cx="104100" cy="270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48500" y="1383225"/>
            <a:ext cx="2811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Ordinary women...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" y="2208550"/>
            <a:ext cx="3756100" cy="23180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7"/>
          <p:cNvSpPr txBox="1"/>
          <p:nvPr/>
        </p:nvSpPr>
        <p:spPr>
          <a:xfrm>
            <a:off x="755425" y="1347150"/>
            <a:ext cx="63789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Whose age distribution approaches that of the national population...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550" y="2208550"/>
            <a:ext cx="4479274" cy="23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75" y="2263950"/>
            <a:ext cx="3663823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-62905" l="-98175" r="-41920" t="-77190"/>
          <a:stretch/>
        </p:blipFill>
        <p:spPr>
          <a:xfrm>
            <a:off x="918950" y="901325"/>
            <a:ext cx="889635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758753" y="1376300"/>
            <a:ext cx="44322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Who do not smoke more than the French average...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775" y="1926175"/>
            <a:ext cx="4278925" cy="26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758756" y="1376300"/>
            <a:ext cx="5334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Who have been diagnosed with breast cancer...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050" y="1883000"/>
            <a:ext cx="4497005" cy="27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3469" r="-3469" t="0"/>
          <a:stretch/>
        </p:blipFill>
        <p:spPr>
          <a:xfrm>
            <a:off x="411950" y="1853850"/>
            <a:ext cx="4201825" cy="25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758748" y="1376300"/>
            <a:ext cx="7250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And who suffer from sequelae (for most of them).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Personal and family salary analysis  </a:t>
            </a:r>
            <a:endParaRPr b="0" sz="22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00" y="2044500"/>
            <a:ext cx="4312425" cy="2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