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e38ab6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e38ab6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e38ab6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e38ab6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fe38ab6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fe38ab6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fe38ab6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fe38ab6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e38ab6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e38ab6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fe38ab6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fe38ab6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e38ab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e38ab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33250" y="1827975"/>
            <a:ext cx="4477500" cy="10707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780" u="sng"/>
              <a:t>Drones</a:t>
            </a:r>
            <a:endParaRPr sz="778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53000" y="2849275"/>
            <a:ext cx="2238000" cy="563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Ethical Issues</a:t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0"/>
            <a:ext cx="4394700" cy="7992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Military Use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0" y="1415150"/>
            <a:ext cx="4394700" cy="1038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 it ethical to use drones in warfare?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unmanned drones can save </a:t>
            </a:r>
            <a:r>
              <a:rPr lang="en">
                <a:solidFill>
                  <a:srgbClr val="000000"/>
                </a:solidFill>
              </a:rPr>
              <a:t>lives by keeping people out of danger</a:t>
            </a:r>
            <a:r>
              <a:rPr lang="en">
                <a:solidFill>
                  <a:srgbClr val="000000"/>
                </a:solidFill>
              </a:rPr>
              <a:t>. Further AI development has further </a:t>
            </a:r>
            <a:r>
              <a:rPr lang="en">
                <a:solidFill>
                  <a:srgbClr val="000000"/>
                </a:solidFill>
              </a:rPr>
              <a:t>possibilities</a:t>
            </a:r>
            <a:r>
              <a:rPr lang="en">
                <a:solidFill>
                  <a:srgbClr val="000000"/>
                </a:solidFill>
              </a:rPr>
              <a:t> with saving our service members’ lives.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4973275" y="0"/>
            <a:ext cx="4170600" cy="7926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0" y="3278025"/>
            <a:ext cx="4218300" cy="65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High resolution cameras can capture private </a:t>
            </a:r>
            <a:r>
              <a:rPr lang="en">
                <a:solidFill>
                  <a:schemeClr val="dk1"/>
                </a:solidFill>
              </a:rPr>
              <a:t>pictures of people while flying to and from its destination. This could happen with a seemingly innocent delivery drone. This leads to unwanted data gathering.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0"/>
            <a:ext cx="3966900" cy="7926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4883700" y="2571750"/>
            <a:ext cx="4260300" cy="7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While potential privacy issues </a:t>
            </a:r>
            <a:r>
              <a:rPr lang="en">
                <a:solidFill>
                  <a:schemeClr val="dk1"/>
                </a:solidFill>
              </a:rPr>
              <a:t>arise</a:t>
            </a:r>
            <a:r>
              <a:rPr lang="en">
                <a:solidFill>
                  <a:schemeClr val="dk1"/>
                </a:solidFill>
              </a:rPr>
              <a:t> with drones, so does data mining. Simply put, drones enable another way for companies and governments to gather data on customers and citizens.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5259600" y="0"/>
            <a:ext cx="3884400" cy="7926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0" y="2571750"/>
            <a:ext cx="4260300" cy="7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Drones are prone to cyber attacks and could be used unethically. Once drones are in </a:t>
            </a:r>
            <a:r>
              <a:rPr lang="en">
                <a:solidFill>
                  <a:schemeClr val="dk1"/>
                </a:solidFill>
              </a:rPr>
              <a:t>malicious</a:t>
            </a:r>
            <a:r>
              <a:rPr lang="en">
                <a:solidFill>
                  <a:schemeClr val="dk1"/>
                </a:solidFill>
              </a:rPr>
              <a:t> hands, who knows what criminals would do with the technology.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0"/>
            <a:ext cx="4260300" cy="7155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0" y="1738175"/>
            <a:ext cx="4260300" cy="7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Drones can save on fuel usage and CO2 pollution by replacing </a:t>
            </a:r>
            <a:r>
              <a:rPr lang="en">
                <a:solidFill>
                  <a:schemeClr val="dk1"/>
                </a:solidFill>
              </a:rPr>
              <a:t>delivery</a:t>
            </a:r>
            <a:r>
              <a:rPr lang="en">
                <a:solidFill>
                  <a:schemeClr val="dk1"/>
                </a:solidFill>
              </a:rPr>
              <a:t> trucks. The more deliveries dones by drones, the less traffic and less air pollution.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2862900" y="69425"/>
            <a:ext cx="3418200" cy="699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2862900" y="1168975"/>
            <a:ext cx="3418200" cy="7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Drones maintain the </a:t>
            </a:r>
            <a:r>
              <a:rPr lang="en">
                <a:solidFill>
                  <a:srgbClr val="000000"/>
                </a:solidFill>
              </a:rPr>
              <a:t>possibility of providing benefits. However, that does not come without some risk. When used ethically, drones can make the world a safer and better place.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6957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99900"/>
            <a:ext cx="8520600" cy="3570000"/>
          </a:xfrm>
          <a:prstGeom prst="rect">
            <a:avLst/>
          </a:prstGeom>
          <a:solidFill>
            <a:schemeClr val="lt2"/>
          </a:solidFill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57200" lvl="0" marL="804672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Kisters, S. (n.d.). </a:t>
            </a:r>
            <a:r>
              <a:rPr i="1" lang="en" sz="1100">
                <a:solidFill>
                  <a:schemeClr val="dk1"/>
                </a:solidFill>
              </a:rPr>
              <a:t>The ethical concerns in drone technology</a:t>
            </a:r>
            <a:r>
              <a:rPr lang="en" sz="1100">
                <a:solidFill>
                  <a:schemeClr val="dk1"/>
                </a:solidFill>
              </a:rPr>
              <a:t>. OriginStamp. https://originstamp.com/blog/the-ethical-concerns-in-drone-technology/#:~:text=Privacy%20is%20a%20primary%20concern,collected%20information%20are%20additional%20concerns. </a:t>
            </a:r>
            <a:endParaRPr sz="1100">
              <a:solidFill>
                <a:schemeClr val="dk1"/>
              </a:solidFill>
            </a:endParaRPr>
          </a:p>
          <a:p>
            <a:pPr indent="-457200" lvl="0" marL="804672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Canada, D. D. (2023, November 3). </a:t>
            </a:r>
            <a:r>
              <a:rPr i="1" lang="en" sz="1100">
                <a:solidFill>
                  <a:schemeClr val="dk1"/>
                </a:solidFill>
              </a:rPr>
              <a:t>Ethical considerations in the use of drones for cargo delivery</a:t>
            </a:r>
            <a:r>
              <a:rPr lang="en" sz="1100">
                <a:solidFill>
                  <a:schemeClr val="dk1"/>
                </a:solidFill>
              </a:rPr>
              <a:t>. LinkedIn. https://www.linkedin.com/pulse/ethical-considerations-use-drones-cargo-delivery-xbeec </a:t>
            </a:r>
            <a:endParaRPr sz="1100">
              <a:solidFill>
                <a:schemeClr val="dk1"/>
              </a:solidFill>
            </a:endParaRPr>
          </a:p>
          <a:p>
            <a:pPr indent="-457200" lvl="0" marL="804672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Defense Technical Information Center. (n.d.). https://apps.dtic.mil/sti/citations/ADA621793 </a:t>
            </a:r>
            <a:endParaRPr sz="1100">
              <a:solidFill>
                <a:schemeClr val="dk1"/>
              </a:solidFill>
            </a:endParaRPr>
          </a:p>
          <a:p>
            <a:pPr indent="-457200" lvl="0" marL="804672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Enemark, C. (2023, November 18). </a:t>
            </a:r>
            <a:r>
              <a:rPr i="1" lang="en" sz="1100">
                <a:solidFill>
                  <a:schemeClr val="dk1"/>
                </a:solidFill>
              </a:rPr>
              <a:t>Enhanced ethics for military users of armed drones</a:t>
            </a:r>
            <a:r>
              <a:rPr lang="en" sz="1100">
                <a:solidFill>
                  <a:schemeClr val="dk1"/>
                </a:solidFill>
              </a:rPr>
              <a:t>. E. https://www.e-ir.info/2023/11/18/enhanced-ethics-for-military-users-of-armed-drones/ </a:t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