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a4f4ad3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a4f4ad3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a4f4ad32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a4f4ad32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91033" y="8796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AI Take My Job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(Financial Advisor)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Rahul Tailor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00" y="2985025"/>
            <a:ext cx="3099876" cy="19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71575" y="29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77475" y="921525"/>
            <a:ext cx="8520600" cy="19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Financial Adviser is a professional who suggests and renders financial services to clients based on their financial situation. In many countries financial advisers have to complete specific training and hold a license to provide advice.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job current still exist as in your daily life you still have to calculate 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expenses, income, insurance coverage, financial objectives, tax status.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88" y="2923288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5875" y="2923300"/>
            <a:ext cx="1973175" cy="19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4550" y="2757350"/>
            <a:ext cx="2207425" cy="20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77475" y="21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</a:rPr>
              <a:t>Financial Advisor Changed in General:</a:t>
            </a:r>
            <a:endParaRPr sz="2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3D434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179550" y="855225"/>
            <a:ext cx="87849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Talking to clients to determine their expenses, income, insurance coverage, tax status, risk tolerance, or other information needed to develop a financial plan.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Advising strategies for clients in insurance coverage, investment planning, cash management and other areas to help them reach financial objectives.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Building and maintaining your client base.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Implementing financial plans or referring clients to professionals who can help them.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850" y="3164825"/>
            <a:ext cx="2698575" cy="17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325" y="3468151"/>
            <a:ext cx="5694250" cy="119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17600" y="19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Needed require for the job: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93800" y="973525"/>
            <a:ext cx="7570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Bachelor degree in Business, Finance or related field.</a:t>
            </a:r>
            <a:endParaRPr sz="13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1-2 years of sales experience.</a:t>
            </a:r>
            <a:endParaRPr sz="13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Must have current FINRA Series 7 and 63 Securities Registration (66 or 65 preferred).</a:t>
            </a:r>
            <a:endParaRPr sz="13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Life and health license.</a:t>
            </a:r>
            <a:endParaRPr sz="13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Valid driver’s license.</a:t>
            </a:r>
            <a:endParaRPr sz="13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 of mutual fund, securities, and insurance industries.</a:t>
            </a:r>
            <a:endParaRPr sz="13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Proficient in Word, Excel, Outlook, and PowerPoint.</a:t>
            </a:r>
            <a:endParaRPr sz="13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Comfortable using a computer for various tasks.</a:t>
            </a:r>
            <a:endParaRPr sz="13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Experience providing quality financial advice.</a:t>
            </a:r>
            <a:endParaRPr sz="13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067" y="285325"/>
            <a:ext cx="1287225" cy="12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0650" y="2122675"/>
            <a:ext cx="2155550" cy="21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95175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 for listening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