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570a6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570a6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4f4ad3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4f4ad3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4f4ad3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4f4ad3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088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AI Take My Job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(Financial Advisor)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2051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Rahul Tailor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00" y="2985025"/>
            <a:ext cx="3099876" cy="1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61450" y="13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67850" y="759125"/>
            <a:ext cx="8520600" cy="19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Financial Adviser is a professional who suggests and renders financial services to clients based on their financial situation. In many countries financial advisers have to complete specific training and hold a license to provide advice.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job current still exist as in your daily life you still have to calculate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expenses, income, insurance coverage, financial objectives, tax status.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88" y="292328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875" y="2923300"/>
            <a:ext cx="1973175" cy="1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550" y="2757350"/>
            <a:ext cx="2207425" cy="20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77475" y="21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Financial Advisor Changed in General: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3D4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79550" y="855225"/>
            <a:ext cx="8784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Talking to clients to determine their expenses, income, insurance coverage, tax status, risk tolerance, or other information needed to develop a financial plan.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Advising strategies for clients in insurance coverage, investment planning, cash management and other areas to help them reach financial objectives.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Building and maintaining your client base.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Implementing financial plans or referring clients to professionals who can help them.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50" y="3164825"/>
            <a:ext cx="2698575" cy="17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25" y="3468151"/>
            <a:ext cx="5694250" cy="11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1175" y="19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/>
              <a:t>Financial Advisor Changed from Past to Present: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0550" y="858925"/>
            <a:ext cx="8478600" cy="3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Past: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Financial markets have fully recovered from the crash of 2008, and financial advisor productivity is at an all-time high.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Demand for investment advice is strong and growing.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Investors who already work with a financial advisor are for the most part very satisfied.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Advisors have embraced a team approach to serving clients, enabling them to offer more sophisticated planning and investment management to a broader array of investors.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Present: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Money, </a:t>
            </a:r>
            <a:r>
              <a:rPr lang="en" sz="1500">
                <a:solidFill>
                  <a:srgbClr val="FFFFFF"/>
                </a:solidFill>
              </a:rPr>
              <a:t>changes from one broker-dealer to another rewards the advisor with an up-front bonus</a:t>
            </a:r>
            <a:endParaRPr sz="15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Having control over more business and leading them into a good </a:t>
            </a:r>
            <a:r>
              <a:rPr lang="en">
                <a:solidFill>
                  <a:srgbClr val="FFFFFF"/>
                </a:solidFill>
              </a:rPr>
              <a:t>environment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17600" y="15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Needed require for the job: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71775" y="788200"/>
            <a:ext cx="76161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Bachelor degree in Business, Finance or related field.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1-2 years of sales experience.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Must have current FINRA Series 7 and 63 Securities Registration (66 or 65 preferred).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 and health license.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 driver’s license.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 of mutual fund, securities, and insurance industries.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Proficient in Word, Excel, Outlook, and PowerPoint.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Comfortable using a computer for various tasks.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Experience providing quality financial advice.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067" y="285325"/>
            <a:ext cx="1287225" cy="12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650" y="2122675"/>
            <a:ext cx="2155550" cy="21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951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 for listening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