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14B-1FCA-984E-B6DB-EDB45CC87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Unique Student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6713F-D121-904E-8E17-A1AB712FC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Rahul Tailor</a:t>
            </a:r>
          </a:p>
        </p:txBody>
      </p:sp>
    </p:spTree>
    <p:extLst>
      <p:ext uri="{BB962C8B-B14F-4D97-AF65-F5344CB8AC3E}">
        <p14:creationId xmlns:p14="http://schemas.microsoft.com/office/powerpoint/2010/main" val="20190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0F26D3-3E8E-4DBE-990B-7E0FA20C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2ABC6A-2294-4E4E-AE51-D0B892F70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DED3A7D-E641-4FF2-A4DD-FF60023F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F95B9C2-76FC-4363-B454-2AE128BBE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7FA20A-DBB2-42E5-AD1F-F2B048286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4D7A641-E7DA-46C2-9FC5-709066A02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144C8FF-827E-4B26-A81B-EE069A757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309F392-A669-4107-9A04-2E91DAD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0A90DD8-54A4-4B06-8B29-F26D44172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129F41A-3A13-435E-AB01-AC1BC405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4F94EFF-6BC5-484E-BB47-344F25AA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28544C-6AAA-46A8-ACC3-9E236738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E8861D-7F1A-48F1-8D6E-70813469F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A1607C3-2488-41F5-9F05-0BDB8E24F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76259F9-A617-4C20-A516-A128B0E78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E54BAF1-22B1-405F-A2AC-CDEEE99A9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18574CB-E7D0-4018-8D70-AC03BEBB5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558BCFB-BCA5-41AA-87BF-C1FA85D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EF129C8-B506-4845-B69B-EF9B51B4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0C36F2C-3D19-4A3A-BB30-8A83E2011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73BD378-C2A0-4411-943F-EE57C1E8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035DDCB-E85E-457F-A9D9-CEE3ED6C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2D31F78-2662-4262-B5C3-56B4A733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39098C-7E72-4888-8711-496779E3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12FA91-F616-456E-A0E6-08FFDCF7E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20FC58DF-B79E-40D6-A6D4-676AEFE32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9FFD69-1407-421A-8490-63244061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D2297B-B6F6-AF43-AB00-A4335575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Java Development of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663DD-7577-2C46-A386-9EED53A3D3FC}"/>
              </a:ext>
            </a:extLst>
          </p:cNvPr>
          <p:cNvSpPr txBox="1"/>
          <p:nvPr/>
        </p:nvSpPr>
        <p:spPr>
          <a:xfrm>
            <a:off x="5118447" y="3672402"/>
            <a:ext cx="6281873" cy="237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Public Class name:  Unique Id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Basically the program labels the intersection of where your input the asks for input and assigns it to the two variables below and it auto generates the a unique Student Id for each you input and assign the program.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A7B128-8A6D-AB4F-B4A4-10462A8A8FC8}"/>
              </a:ext>
            </a:extLst>
          </p:cNvPr>
          <p:cNvCxnSpPr>
            <a:cxnSpLocks/>
            <a:stCxn id="42" idx="0"/>
          </p:cNvCxnSpPr>
          <p:nvPr/>
        </p:nvCxnSpPr>
        <p:spPr>
          <a:xfrm>
            <a:off x="8418514" y="1226858"/>
            <a:ext cx="2919412" cy="1184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77FA3D2-EAFE-0041-BF40-6496E122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4" y="1226858"/>
            <a:ext cx="6756400" cy="22479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85367F-355D-434A-ACFD-80396FE7EED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8429829" y="1260177"/>
            <a:ext cx="839901" cy="836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506916-C86C-FE40-BCDF-06F3ADA0170E}"/>
              </a:ext>
            </a:extLst>
          </p:cNvPr>
          <p:cNvSpPr txBox="1"/>
          <p:nvPr/>
        </p:nvSpPr>
        <p:spPr>
          <a:xfrm>
            <a:off x="7392103" y="336847"/>
            <a:ext cx="207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Way to display your message inside of a string.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31817-E6B0-784C-8F01-C46B5AB2FFD8}"/>
              </a:ext>
            </a:extLst>
          </p:cNvPr>
          <p:cNvSpPr txBox="1"/>
          <p:nvPr/>
        </p:nvSpPr>
        <p:spPr>
          <a:xfrm>
            <a:off x="10267813" y="752197"/>
            <a:ext cx="184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set an integer from 0 to 10 &amp; out puts a unique student Id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702470-A1A3-2C48-9A56-CBAFA22CAB0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8835391" y="2229525"/>
            <a:ext cx="2356942" cy="197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0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57CEE-3FC4-7942-83FD-809D3687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Verbal Description of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18C3D-0849-F84F-9CAB-7AABF0530960}"/>
              </a:ext>
            </a:extLst>
          </p:cNvPr>
          <p:cNvSpPr txBox="1"/>
          <p:nvPr/>
        </p:nvSpPr>
        <p:spPr>
          <a:xfrm>
            <a:off x="5577905" y="4319672"/>
            <a:ext cx="6281873" cy="1783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The components basically ask for an x and y coordinate and it basically returns it back with a Student key. Also after one second the program generate multiple student IDs, to check if the Unique Student ID is not generate the same again.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0F80B8-6D2B-C747-AA34-0EF30BAEAE37}"/>
              </a:ext>
            </a:extLst>
          </p:cNvPr>
          <p:cNvSpPr txBox="1"/>
          <p:nvPr/>
        </p:nvSpPr>
        <p:spPr>
          <a:xfrm>
            <a:off x="2519210" y="5408613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can be used to generate a unique ID with respect to the host that it was generated on. </a:t>
            </a:r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C0D6568-2A96-124B-95B1-CC2517F2F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5" t="-1939" r="25709" b="-174"/>
          <a:stretch/>
        </p:blipFill>
        <p:spPr>
          <a:xfrm>
            <a:off x="4977234" y="449938"/>
            <a:ext cx="6663690" cy="3040381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B058BB-3C8C-BF41-AAB2-CFB9AD64C936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015790" y="887894"/>
            <a:ext cx="3391489" cy="1397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363B84-C71B-0A4E-B45E-67D45703B5A3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132110" y="2341284"/>
            <a:ext cx="2340845" cy="3067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8119E6F7-66EB-9549-A684-8691781D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90" y="132244"/>
            <a:ext cx="2628900" cy="15113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AB151D-2E0F-854C-844D-752FD6F27A68}"/>
              </a:ext>
            </a:extLst>
          </p:cNvPr>
          <p:cNvCxnSpPr>
            <a:cxnSpLocks/>
          </p:cNvCxnSpPr>
          <p:nvPr/>
        </p:nvCxnSpPr>
        <p:spPr>
          <a:xfrm>
            <a:off x="3015790" y="192858"/>
            <a:ext cx="2018631" cy="92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3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16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3" name="Group 37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4" name="Rectangle 42">
            <a:extLst>
              <a:ext uri="{FF2B5EF4-FFF2-40B4-BE49-F238E27FC236}">
                <a16:creationId xmlns:a16="http://schemas.microsoft.com/office/drawing/2014/main" id="{33008093-012F-4D0C-BED4-BEEFF11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44">
            <a:extLst>
              <a:ext uri="{FF2B5EF4-FFF2-40B4-BE49-F238E27FC236}">
                <a16:creationId xmlns:a16="http://schemas.microsoft.com/office/drawing/2014/main" id="{13DFFFD4-4F03-42EE-8CC9-6778E314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313FA99-E955-492D-92DA-24BC187B0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4B8565C6-CF59-4A25-979D-DCCB1EEFD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2F0FB1C6-42CD-425D-8A1A-AC8D127A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3613E37E-280F-4723-B802-492ECCC25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3AB0F38B-9FFB-4015-925B-774507D9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3E1397C-E460-4547-BACF-15CBA1546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EB09F38-CDC1-423E-99F8-989B6E2A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6259FE2B-139E-4BCA-81CB-F4D48D2D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3E3972C-8468-41B2-B241-0432B96B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61B8080A-D3E1-4224-B047-BA6677A4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21D00F2A-8813-4FBE-8E21-A24F890D0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AEF1E28D-7075-4659-9F37-C42F8C55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5FE3553-E10B-4535-9B74-7E4E649F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AA9E7B8-CF66-4BC0-BCD9-727746DC6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722C08F1-FE1B-4B18-A004-0AF55A78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B5E231E3-4C94-46DF-8D77-6F72D38CC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672D5C99-E811-4763-8050-D7D4C174C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89D237C5-85B2-4D92-95E3-C5175B7E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D0F16AC1-6E3F-4AF8-B35B-BD160A278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65">
            <a:extLst>
              <a:ext uri="{FF2B5EF4-FFF2-40B4-BE49-F238E27FC236}">
                <a16:creationId xmlns:a16="http://schemas.microsoft.com/office/drawing/2014/main" id="{D228103D-FF59-416F-98F7-7B395C02B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2F75B55-D4EB-49CE-A9CE-877D32D9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39">
              <a:extLst>
                <a:ext uri="{FF2B5EF4-FFF2-40B4-BE49-F238E27FC236}">
                  <a16:creationId xmlns:a16="http://schemas.microsoft.com/office/drawing/2014/main" id="{85079DB7-0E49-4E26-A993-236F835B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D6013A5-52E9-408D-B488-26B68CA05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5C0731-1B4D-F144-8CD4-21F00A38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UUID or UID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E45477-FC3F-489E-8195-02E95852F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020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7D78C5-CD2B-B944-94D3-BF69184E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84" y="163006"/>
            <a:ext cx="6100294" cy="1143803"/>
          </a:xfrm>
          <a:prstGeom prst="rect">
            <a:avLst/>
          </a:prstGeom>
          <a:ln w="952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436713-F1FA-D148-ACFA-5F25826D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842" y="4128055"/>
            <a:ext cx="6100294" cy="884542"/>
          </a:xfrm>
          <a:prstGeom prst="rect">
            <a:avLst/>
          </a:prstGeom>
          <a:ln w="9525">
            <a:noFill/>
          </a:ln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36B96D3-8971-5E44-97FE-50071ADDB7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5" t="-1939" r="25709" b="-174"/>
          <a:stretch/>
        </p:blipFill>
        <p:spPr>
          <a:xfrm>
            <a:off x="5697125" y="1485522"/>
            <a:ext cx="5153618" cy="2351394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99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F6D7-0FBC-D940-AC3B-4D6DA0DB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Requirement &amp; Expectations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1B8B0-5F05-B440-990D-031CD79F8835}"/>
              </a:ext>
            </a:extLst>
          </p:cNvPr>
          <p:cNvSpPr txBox="1"/>
          <p:nvPr/>
        </p:nvSpPr>
        <p:spPr>
          <a:xfrm>
            <a:off x="5161628" y="4217670"/>
            <a:ext cx="627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program is extending to </a:t>
            </a:r>
            <a:r>
              <a:rPr lang="en-US" dirty="0" err="1"/>
              <a:t>Antoino’s</a:t>
            </a:r>
            <a:r>
              <a:rPr lang="en-US" dirty="0"/>
              <a:t> only when he done his part.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4F421-77EC-6747-B8C2-34893F7FE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5" t="-1939" r="25709" b="-174"/>
          <a:stretch/>
        </p:blipFill>
        <p:spPr>
          <a:xfrm>
            <a:off x="5074920" y="685800"/>
            <a:ext cx="6663690" cy="3040381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735818-393C-6F4A-9057-1DC4BDED804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111444" y="1131715"/>
            <a:ext cx="3437946" cy="165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2A586E-CD9A-8E4C-BDAE-BD7310AA9048}"/>
              </a:ext>
            </a:extLst>
          </p:cNvPr>
          <p:cNvSpPr txBox="1"/>
          <p:nvPr/>
        </p:nvSpPr>
        <p:spPr>
          <a:xfrm>
            <a:off x="2025594" y="208385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to print out the message you put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38590339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182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Unique Student ID</vt:lpstr>
      <vt:lpstr>Java Development of Component</vt:lpstr>
      <vt:lpstr>Verbal Description of component</vt:lpstr>
      <vt:lpstr>UUID or UID</vt:lpstr>
      <vt:lpstr>Integration Requirement &amp; 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 Student ID</dc:title>
  <dc:creator>Rahul Tailor - Louise Arbour SS</dc:creator>
  <cp:lastModifiedBy>Rahul Tailor - Louise Arbour SS</cp:lastModifiedBy>
  <cp:revision>3</cp:revision>
  <dcterms:created xsi:type="dcterms:W3CDTF">2018-10-17T20:12:27Z</dcterms:created>
  <dcterms:modified xsi:type="dcterms:W3CDTF">2018-10-26T13:20:17Z</dcterms:modified>
</cp:coreProperties>
</file>