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 id="2147483671"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Proxima Nova" panose="02000506030000020004" pitchFamily="2" charset="0"/>
      <p:regular r:id="rId13"/>
      <p:bold r:id="rId14"/>
      <p:italic r:id="rId15"/>
      <p:boldItalic r:id="rId16"/>
    </p:embeddedFont>
    <p:embeddedFont>
      <p:font typeface="Rockwell" panose="02060603020205020403" pitchFamily="18"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4c3d11abf_2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44c3d11abf_2_3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4c3d11abf_2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g44c3d11abf_2_3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44c3d11abf_2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g44c3d11abf_2_3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44c3d11abf_2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44c3d11abf_2_3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4c3d11abf_2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44c3d11abf_2_3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grpSp>
        <p:nvGrpSpPr>
          <p:cNvPr id="57" name="Google Shape;57;p14"/>
          <p:cNvGrpSpPr/>
          <p:nvPr/>
        </p:nvGrpSpPr>
        <p:grpSpPr>
          <a:xfrm>
            <a:off x="-247255" y="-44532"/>
            <a:ext cx="9386888" cy="5192849"/>
            <a:chOff x="-329674" y="-51881"/>
            <a:chExt cx="12515851" cy="6923798"/>
          </a:xfrm>
        </p:grpSpPr>
        <p:sp>
          <p:nvSpPr>
            <p:cNvPr id="58" name="Google Shape;58;p14"/>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14"/>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14"/>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4"/>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 name="Google Shape;64;p14"/>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 name="Google Shape;65;p14"/>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14"/>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7" name="Google Shape;67;p14"/>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4"/>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9" name="Google Shape;69;p14"/>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0" name="Google Shape;70;p14"/>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4"/>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14"/>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3" name="Google Shape;73;p14"/>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14"/>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4"/>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4"/>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77" name="Google Shape;77;p14"/>
          <p:cNvGrpSpPr/>
          <p:nvPr/>
        </p:nvGrpSpPr>
        <p:grpSpPr>
          <a:xfrm>
            <a:off x="1251970" y="889862"/>
            <a:ext cx="6636259" cy="3358450"/>
            <a:chOff x="1669293" y="1186483"/>
            <a:chExt cx="8848345" cy="4477933"/>
          </a:xfrm>
        </p:grpSpPr>
        <p:sp>
          <p:nvSpPr>
            <p:cNvPr id="78" name="Google Shape;78;p14"/>
            <p:cNvSpPr/>
            <p:nvPr/>
          </p:nvSpPr>
          <p:spPr>
            <a:xfrm>
              <a:off x="1674042" y="1186483"/>
              <a:ext cx="8843596" cy="71618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9" name="Google Shape;79;p14"/>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4"/>
            <p:cNvSpPr/>
            <p:nvPr/>
          </p:nvSpPr>
          <p:spPr>
            <a:xfrm>
              <a:off x="1669293" y="1991156"/>
              <a:ext cx="8845667" cy="332219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81" name="Google Shape;81;p14"/>
          <p:cNvSpPr txBox="1">
            <a:spLocks noGrp="1"/>
          </p:cNvSpPr>
          <p:nvPr>
            <p:ph type="ctrTitle"/>
          </p:nvPr>
        </p:nvSpPr>
        <p:spPr>
          <a:xfrm>
            <a:off x="1319427" y="1556628"/>
            <a:ext cx="6509936" cy="1311547"/>
          </a:xfrm>
          <a:prstGeom prst="rect">
            <a:avLst/>
          </a:prstGeom>
          <a:noFill/>
          <a:ln>
            <a:noFill/>
          </a:ln>
        </p:spPr>
        <p:txBody>
          <a:bodyPr spcFirstLastPara="1" wrap="square" lIns="171450" tIns="171450" rIns="171450" bIns="0" anchor="b" anchorCtr="0"/>
          <a:lstStyle>
            <a:lvl1pPr marR="0" lvl="0" algn="ctr" rtl="0">
              <a:lnSpc>
                <a:spcPct val="80000"/>
              </a:lnSpc>
              <a:spcBef>
                <a:spcPts val="0"/>
              </a:spcBef>
              <a:spcAft>
                <a:spcPts val="0"/>
              </a:spcAft>
              <a:buClr>
                <a:srgbClr val="FFFEFF"/>
              </a:buClr>
              <a:buSzPts val="4100"/>
              <a:buFont typeface="Calibri"/>
              <a:buNone/>
              <a:defRPr sz="41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2" name="Google Shape;82;p14"/>
          <p:cNvSpPr txBox="1">
            <a:spLocks noGrp="1"/>
          </p:cNvSpPr>
          <p:nvPr>
            <p:ph type="subTitle" idx="1"/>
          </p:nvPr>
        </p:nvSpPr>
        <p:spPr>
          <a:xfrm>
            <a:off x="1319428" y="2929700"/>
            <a:ext cx="6505070" cy="991940"/>
          </a:xfrm>
          <a:prstGeom prst="rect">
            <a:avLst/>
          </a:prstGeom>
          <a:noFill/>
          <a:ln>
            <a:noFill/>
          </a:ln>
        </p:spPr>
        <p:txBody>
          <a:bodyPr spcFirstLastPara="1" wrap="square" lIns="68575" tIns="0" rIns="68575" bIns="34275" anchor="t" anchorCtr="0"/>
          <a:lstStyle>
            <a:lvl1pPr marR="0" lvl="0" algn="ctr" rtl="0">
              <a:lnSpc>
                <a:spcPct val="100000"/>
              </a:lnSpc>
              <a:spcBef>
                <a:spcPts val="800"/>
              </a:spcBef>
              <a:spcAft>
                <a:spcPts val="0"/>
              </a:spcAft>
              <a:buClr>
                <a:schemeClr val="accent1"/>
              </a:buClr>
              <a:buSzPts val="1500"/>
              <a:buFont typeface="Noto Sans Symbols"/>
              <a:buNone/>
              <a:defRPr sz="1400" b="0" i="0" u="none" strike="noStrike" cap="none">
                <a:solidFill>
                  <a:srgbClr val="FFFEFF"/>
                </a:solidFill>
                <a:latin typeface="Rockwell"/>
                <a:ea typeface="Rockwell"/>
                <a:cs typeface="Rockwell"/>
                <a:sym typeface="Rockwell"/>
              </a:defRPr>
            </a:lvl1pPr>
            <a:lvl2pPr marR="0" lvl="1" algn="ctr" rtl="0">
              <a:lnSpc>
                <a:spcPct val="120000"/>
              </a:lnSpc>
              <a:spcBef>
                <a:spcPts val="400"/>
              </a:spcBef>
              <a:spcAft>
                <a:spcPts val="0"/>
              </a:spcAft>
              <a:buClr>
                <a:schemeClr val="accent1"/>
              </a:buClr>
              <a:buSzPts val="1500"/>
              <a:buFont typeface="Noto Sans Symbols"/>
              <a:buNone/>
              <a:defRPr sz="1400" b="0" i="0" u="none" strike="noStrike" cap="none">
                <a:solidFill>
                  <a:schemeClr val="dk1"/>
                </a:solidFill>
                <a:latin typeface="Rockwell"/>
                <a:ea typeface="Rockwell"/>
                <a:cs typeface="Rockwell"/>
                <a:sym typeface="Rockwell"/>
              </a:defRPr>
            </a:lvl2pPr>
            <a:lvl3pPr marR="0" lvl="2" algn="ctr" rtl="0">
              <a:lnSpc>
                <a:spcPct val="120000"/>
              </a:lnSpc>
              <a:spcBef>
                <a:spcPts val="400"/>
              </a:spcBef>
              <a:spcAft>
                <a:spcPts val="0"/>
              </a:spcAft>
              <a:buClr>
                <a:schemeClr val="accent1"/>
              </a:buClr>
              <a:buSzPts val="1500"/>
              <a:buFont typeface="Noto Sans Symbols"/>
              <a:buNone/>
              <a:defRPr sz="1400" b="0" i="0" u="none" strike="noStrike" cap="none">
                <a:solidFill>
                  <a:schemeClr val="dk1"/>
                </a:solidFill>
                <a:latin typeface="Rockwell"/>
                <a:ea typeface="Rockwell"/>
                <a:cs typeface="Rockwell"/>
                <a:sym typeface="Rockwell"/>
              </a:defRPr>
            </a:lvl3pPr>
            <a:lvl4pPr marR="0" lvl="3"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4pPr>
            <a:lvl5pPr marR="0" lvl="4"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5pPr>
            <a:lvl6pPr marR="0" lvl="5"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6pPr>
            <a:lvl7pPr marR="0" lvl="6"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7pPr>
            <a:lvl8pPr marR="0" lvl="7"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8pPr>
            <a:lvl9pPr marR="0" lvl="8" algn="ctr" rtl="0">
              <a:lnSpc>
                <a:spcPct val="120000"/>
              </a:lnSpc>
              <a:spcBef>
                <a:spcPts val="400"/>
              </a:spcBef>
              <a:spcAft>
                <a:spcPts val="0"/>
              </a:spcAft>
              <a:buClr>
                <a:schemeClr val="accent1"/>
              </a:buClr>
              <a:buSzPts val="1300"/>
              <a:buFont typeface="Noto Sans Symbols"/>
              <a:buNone/>
              <a:defRPr sz="1200" b="0" i="0" u="none" strike="noStrike" cap="none">
                <a:solidFill>
                  <a:schemeClr val="dk1"/>
                </a:solidFill>
                <a:latin typeface="Rockwell"/>
                <a:ea typeface="Rockwell"/>
                <a:cs typeface="Rockwell"/>
                <a:sym typeface="Rockwell"/>
              </a:defRPr>
            </a:lvl9pPr>
          </a:lstStyle>
          <a:p>
            <a:endParaRPr/>
          </a:p>
        </p:txBody>
      </p:sp>
      <p:sp>
        <p:nvSpPr>
          <p:cNvPr id="83" name="Google Shape;83;p14"/>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84" name="Google Shape;84;p14"/>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85" name="Google Shape;85;p14"/>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Rockwell"/>
                <a:ea typeface="Rockwell"/>
                <a:cs typeface="Rockwell"/>
                <a:sym typeface="Rockwell"/>
              </a:defRPr>
            </a:lvl1pPr>
            <a:lvl2pPr marL="0" marR="0" lvl="1" indent="0" algn="r" rtl="0">
              <a:spcBef>
                <a:spcPts val="0"/>
              </a:spcBef>
              <a:buNone/>
              <a:defRPr sz="800" b="0" i="0" u="none" strike="noStrike" cap="none">
                <a:solidFill>
                  <a:srgbClr val="888888"/>
                </a:solidFill>
                <a:latin typeface="Rockwell"/>
                <a:ea typeface="Rockwell"/>
                <a:cs typeface="Rockwell"/>
                <a:sym typeface="Rockwell"/>
              </a:defRPr>
            </a:lvl2pPr>
            <a:lvl3pPr marL="0" marR="0" lvl="2" indent="0" algn="r" rtl="0">
              <a:spcBef>
                <a:spcPts val="0"/>
              </a:spcBef>
              <a:buNone/>
              <a:defRPr sz="800" b="0" i="0" u="none" strike="noStrike" cap="none">
                <a:solidFill>
                  <a:srgbClr val="888888"/>
                </a:solidFill>
                <a:latin typeface="Rockwell"/>
                <a:ea typeface="Rockwell"/>
                <a:cs typeface="Rockwell"/>
                <a:sym typeface="Rockwell"/>
              </a:defRPr>
            </a:lvl3pPr>
            <a:lvl4pPr marL="0" marR="0" lvl="3" indent="0" algn="r" rtl="0">
              <a:spcBef>
                <a:spcPts val="0"/>
              </a:spcBef>
              <a:buNone/>
              <a:defRPr sz="800" b="0" i="0" u="none" strike="noStrike" cap="none">
                <a:solidFill>
                  <a:srgbClr val="888888"/>
                </a:solidFill>
                <a:latin typeface="Rockwell"/>
                <a:ea typeface="Rockwell"/>
                <a:cs typeface="Rockwell"/>
                <a:sym typeface="Rockwell"/>
              </a:defRPr>
            </a:lvl4pPr>
            <a:lvl5pPr marL="0" marR="0" lvl="4" indent="0" algn="r" rtl="0">
              <a:spcBef>
                <a:spcPts val="0"/>
              </a:spcBef>
              <a:buNone/>
              <a:defRPr sz="800" b="0" i="0" u="none" strike="noStrike" cap="none">
                <a:solidFill>
                  <a:srgbClr val="888888"/>
                </a:solidFill>
                <a:latin typeface="Rockwell"/>
                <a:ea typeface="Rockwell"/>
                <a:cs typeface="Rockwell"/>
                <a:sym typeface="Rockwell"/>
              </a:defRPr>
            </a:lvl5pPr>
            <a:lvl6pPr marL="0" marR="0" lvl="5" indent="0" algn="r" rtl="0">
              <a:spcBef>
                <a:spcPts val="0"/>
              </a:spcBef>
              <a:buNone/>
              <a:defRPr sz="800" b="0" i="0" u="none" strike="noStrike" cap="none">
                <a:solidFill>
                  <a:srgbClr val="888888"/>
                </a:solidFill>
                <a:latin typeface="Rockwell"/>
                <a:ea typeface="Rockwell"/>
                <a:cs typeface="Rockwell"/>
                <a:sym typeface="Rockwell"/>
              </a:defRPr>
            </a:lvl6pPr>
            <a:lvl7pPr marL="0" marR="0" lvl="6" indent="0" algn="r" rtl="0">
              <a:spcBef>
                <a:spcPts val="0"/>
              </a:spcBef>
              <a:buNone/>
              <a:defRPr sz="800" b="0" i="0" u="none" strike="noStrike" cap="none">
                <a:solidFill>
                  <a:srgbClr val="888888"/>
                </a:solidFill>
                <a:latin typeface="Rockwell"/>
                <a:ea typeface="Rockwell"/>
                <a:cs typeface="Rockwell"/>
                <a:sym typeface="Rockwell"/>
              </a:defRPr>
            </a:lvl7pPr>
            <a:lvl8pPr marL="0" marR="0" lvl="7" indent="0" algn="r" rtl="0">
              <a:spcBef>
                <a:spcPts val="0"/>
              </a:spcBef>
              <a:buNone/>
              <a:defRPr sz="800" b="0" i="0" u="none" strike="noStrike" cap="none">
                <a:solidFill>
                  <a:srgbClr val="888888"/>
                </a:solidFill>
                <a:latin typeface="Rockwell"/>
                <a:ea typeface="Rockwell"/>
                <a:cs typeface="Rockwell"/>
                <a:sym typeface="Rockwell"/>
              </a:defRPr>
            </a:lvl8pPr>
            <a:lvl9pPr marL="0" marR="0" lvl="8" indent="0" algn="r" rtl="0">
              <a:spcBef>
                <a:spcPts val="0"/>
              </a:spcBef>
              <a:buNone/>
              <a:defRPr sz="800" b="0" i="0" u="none" strike="noStrike" cap="none">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grpSp>
        <p:nvGrpSpPr>
          <p:cNvPr id="87" name="Google Shape;87;p15"/>
          <p:cNvGrpSpPr/>
          <p:nvPr/>
        </p:nvGrpSpPr>
        <p:grpSpPr>
          <a:xfrm>
            <a:off x="-313135" y="0"/>
            <a:ext cx="9438086" cy="5139928"/>
            <a:chOff x="-417513" y="0"/>
            <a:chExt cx="12584114" cy="6853238"/>
          </a:xfrm>
        </p:grpSpPr>
        <p:sp>
          <p:nvSpPr>
            <p:cNvPr id="88" name="Google Shape;88;p15"/>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5"/>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5"/>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5"/>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5"/>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3" name="Google Shape;93;p15"/>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4" name="Google Shape;94;p15"/>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15"/>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6" name="Google Shape;96;p15"/>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7" name="Google Shape;97;p15"/>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8" name="Google Shape;98;p15"/>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9" name="Google Shape;99;p15"/>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15"/>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5"/>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2" name="Google Shape;102;p15"/>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5"/>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15"/>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15"/>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15"/>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15"/>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8" name="Google Shape;108;p15"/>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109" name="Google Shape;109;p15"/>
          <p:cNvGrpSpPr/>
          <p:nvPr/>
        </p:nvGrpSpPr>
        <p:grpSpPr>
          <a:xfrm>
            <a:off x="600108" y="1274692"/>
            <a:ext cx="2755857" cy="2602816"/>
            <a:chOff x="697883" y="1816768"/>
            <a:chExt cx="3674476" cy="3470421"/>
          </a:xfrm>
        </p:grpSpPr>
        <p:sp>
          <p:nvSpPr>
            <p:cNvPr id="110" name="Google Shape;110;p15"/>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5"/>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15"/>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13" name="Google Shape;113;p15"/>
          <p:cNvSpPr txBox="1">
            <a:spLocks noGrp="1"/>
          </p:cNvSpPr>
          <p:nvPr>
            <p:ph type="title"/>
          </p:nvPr>
        </p:nvSpPr>
        <p:spPr>
          <a:xfrm>
            <a:off x="666473" y="1762444"/>
            <a:ext cx="2624234" cy="1842331"/>
          </a:xfrm>
          <a:prstGeom prst="rect">
            <a:avLst/>
          </a:prstGeom>
          <a:noFill/>
          <a:ln>
            <a:noFill/>
          </a:ln>
        </p:spPr>
        <p:txBody>
          <a:bodyPr spcFirstLastPara="1" wrap="square" lIns="171450" tIns="171450" rIns="171450" bIns="171450" anchor="ctr" anchorCtr="0"/>
          <a:lstStyle>
            <a:lvl1pPr marR="0" lvl="0" algn="ctr" rtl="0">
              <a:lnSpc>
                <a:spcPct val="85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14" name="Google Shape;114;p15"/>
          <p:cNvSpPr txBox="1">
            <a:spLocks noGrp="1"/>
          </p:cNvSpPr>
          <p:nvPr>
            <p:ph type="body" idx="1"/>
          </p:nvPr>
        </p:nvSpPr>
        <p:spPr>
          <a:xfrm>
            <a:off x="3838835" y="602389"/>
            <a:ext cx="4711405" cy="3936467"/>
          </a:xfrm>
          <a:prstGeom prst="rect">
            <a:avLst/>
          </a:prstGeom>
          <a:noFill/>
          <a:ln>
            <a:noFill/>
          </a:ln>
        </p:spPr>
        <p:txBody>
          <a:bodyPr spcFirstLastPara="1" wrap="square" lIns="68575" tIns="34275" rIns="68575" bIns="34275" anchor="ctr"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115" name="Google Shape;115;p15"/>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16" name="Google Shape;116;p15"/>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17" name="Google Shape;117;p15"/>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Rockwell"/>
                <a:ea typeface="Rockwell"/>
                <a:cs typeface="Rockwell"/>
                <a:sym typeface="Rockwell"/>
              </a:defRPr>
            </a:lvl1pPr>
            <a:lvl2pPr marL="0" marR="0" lvl="1" indent="0" algn="r" rtl="0">
              <a:spcBef>
                <a:spcPts val="0"/>
              </a:spcBef>
              <a:buNone/>
              <a:defRPr sz="800" b="0" i="0" u="none" strike="noStrike" cap="none">
                <a:solidFill>
                  <a:srgbClr val="888888"/>
                </a:solidFill>
                <a:latin typeface="Rockwell"/>
                <a:ea typeface="Rockwell"/>
                <a:cs typeface="Rockwell"/>
                <a:sym typeface="Rockwell"/>
              </a:defRPr>
            </a:lvl2pPr>
            <a:lvl3pPr marL="0" marR="0" lvl="2" indent="0" algn="r" rtl="0">
              <a:spcBef>
                <a:spcPts val="0"/>
              </a:spcBef>
              <a:buNone/>
              <a:defRPr sz="800" b="0" i="0" u="none" strike="noStrike" cap="none">
                <a:solidFill>
                  <a:srgbClr val="888888"/>
                </a:solidFill>
                <a:latin typeface="Rockwell"/>
                <a:ea typeface="Rockwell"/>
                <a:cs typeface="Rockwell"/>
                <a:sym typeface="Rockwell"/>
              </a:defRPr>
            </a:lvl3pPr>
            <a:lvl4pPr marL="0" marR="0" lvl="3" indent="0" algn="r" rtl="0">
              <a:spcBef>
                <a:spcPts val="0"/>
              </a:spcBef>
              <a:buNone/>
              <a:defRPr sz="800" b="0" i="0" u="none" strike="noStrike" cap="none">
                <a:solidFill>
                  <a:srgbClr val="888888"/>
                </a:solidFill>
                <a:latin typeface="Rockwell"/>
                <a:ea typeface="Rockwell"/>
                <a:cs typeface="Rockwell"/>
                <a:sym typeface="Rockwell"/>
              </a:defRPr>
            </a:lvl4pPr>
            <a:lvl5pPr marL="0" marR="0" lvl="4" indent="0" algn="r" rtl="0">
              <a:spcBef>
                <a:spcPts val="0"/>
              </a:spcBef>
              <a:buNone/>
              <a:defRPr sz="800" b="0" i="0" u="none" strike="noStrike" cap="none">
                <a:solidFill>
                  <a:srgbClr val="888888"/>
                </a:solidFill>
                <a:latin typeface="Rockwell"/>
                <a:ea typeface="Rockwell"/>
                <a:cs typeface="Rockwell"/>
                <a:sym typeface="Rockwell"/>
              </a:defRPr>
            </a:lvl5pPr>
            <a:lvl6pPr marL="0" marR="0" lvl="5" indent="0" algn="r" rtl="0">
              <a:spcBef>
                <a:spcPts val="0"/>
              </a:spcBef>
              <a:buNone/>
              <a:defRPr sz="800" b="0" i="0" u="none" strike="noStrike" cap="none">
                <a:solidFill>
                  <a:srgbClr val="888888"/>
                </a:solidFill>
                <a:latin typeface="Rockwell"/>
                <a:ea typeface="Rockwell"/>
                <a:cs typeface="Rockwell"/>
                <a:sym typeface="Rockwell"/>
              </a:defRPr>
            </a:lvl6pPr>
            <a:lvl7pPr marL="0" marR="0" lvl="6" indent="0" algn="r" rtl="0">
              <a:spcBef>
                <a:spcPts val="0"/>
              </a:spcBef>
              <a:buNone/>
              <a:defRPr sz="800" b="0" i="0" u="none" strike="noStrike" cap="none">
                <a:solidFill>
                  <a:srgbClr val="888888"/>
                </a:solidFill>
                <a:latin typeface="Rockwell"/>
                <a:ea typeface="Rockwell"/>
                <a:cs typeface="Rockwell"/>
                <a:sym typeface="Rockwell"/>
              </a:defRPr>
            </a:lvl7pPr>
            <a:lvl8pPr marL="0" marR="0" lvl="7" indent="0" algn="r" rtl="0">
              <a:spcBef>
                <a:spcPts val="0"/>
              </a:spcBef>
              <a:buNone/>
              <a:defRPr sz="800" b="0" i="0" u="none" strike="noStrike" cap="none">
                <a:solidFill>
                  <a:srgbClr val="888888"/>
                </a:solidFill>
                <a:latin typeface="Rockwell"/>
                <a:ea typeface="Rockwell"/>
                <a:cs typeface="Rockwell"/>
                <a:sym typeface="Rockwell"/>
              </a:defRPr>
            </a:lvl8pPr>
            <a:lvl9pPr marL="0" marR="0" lvl="8" indent="0" algn="r" rtl="0">
              <a:spcBef>
                <a:spcPts val="0"/>
              </a:spcBef>
              <a:buNone/>
              <a:defRPr sz="800" b="0" i="0" u="none" strike="noStrike" cap="none">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grpSp>
        <p:nvGrpSpPr>
          <p:cNvPr id="119" name="Google Shape;119;p16"/>
          <p:cNvGrpSpPr/>
          <p:nvPr/>
        </p:nvGrpSpPr>
        <p:grpSpPr>
          <a:xfrm>
            <a:off x="-247255" y="-44532"/>
            <a:ext cx="9386888" cy="5192849"/>
            <a:chOff x="-329674" y="-51881"/>
            <a:chExt cx="12515851" cy="6923798"/>
          </a:xfrm>
        </p:grpSpPr>
        <p:sp>
          <p:nvSpPr>
            <p:cNvPr id="120" name="Google Shape;120;p16"/>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p16"/>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p16"/>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3" name="Google Shape;123;p16"/>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4" name="Google Shape;124;p16"/>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16"/>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16"/>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7" name="Google Shape;127;p16"/>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16"/>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16"/>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16"/>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1" name="Google Shape;131;p16"/>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p16"/>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p16"/>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4" name="Google Shape;134;p16"/>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5" name="Google Shape;135;p16"/>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16"/>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7" name="Google Shape;137;p16"/>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8" name="Google Shape;138;p16"/>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139" name="Google Shape;139;p16"/>
          <p:cNvGrpSpPr/>
          <p:nvPr/>
        </p:nvGrpSpPr>
        <p:grpSpPr>
          <a:xfrm>
            <a:off x="2444659" y="889862"/>
            <a:ext cx="4249609" cy="3358450"/>
            <a:chOff x="3259545" y="1186483"/>
            <a:chExt cx="5666145" cy="4477933"/>
          </a:xfrm>
        </p:grpSpPr>
        <p:sp>
          <p:nvSpPr>
            <p:cNvPr id="140" name="Google Shape;140;p16"/>
            <p:cNvSpPr/>
            <p:nvPr/>
          </p:nvSpPr>
          <p:spPr>
            <a:xfrm>
              <a:off x="3259545" y="1186483"/>
              <a:ext cx="5657881" cy="71618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1" name="Google Shape;141;p16"/>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2" name="Google Shape;142;p16"/>
            <p:cNvSpPr/>
            <p:nvPr/>
          </p:nvSpPr>
          <p:spPr>
            <a:xfrm>
              <a:off x="3259545" y="1991156"/>
              <a:ext cx="5666145" cy="332219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2508162" y="1556048"/>
            <a:ext cx="4117668" cy="1267043"/>
          </a:xfrm>
          <a:prstGeom prst="rect">
            <a:avLst/>
          </a:prstGeom>
          <a:noFill/>
          <a:ln>
            <a:noFill/>
          </a:ln>
        </p:spPr>
        <p:txBody>
          <a:bodyPr spcFirstLastPara="1" wrap="square" lIns="171450" tIns="171450" rIns="171450" bIns="0" anchor="b" anchorCtr="0"/>
          <a:lstStyle>
            <a:lvl1pPr marR="0" lvl="0" algn="ctr" rtl="0">
              <a:lnSpc>
                <a:spcPct val="85000"/>
              </a:lnSpc>
              <a:spcBef>
                <a:spcPts val="0"/>
              </a:spcBef>
              <a:spcAft>
                <a:spcPts val="0"/>
              </a:spcAft>
              <a:buClr>
                <a:srgbClr val="FFFEFF"/>
              </a:buClr>
              <a:buSzPts val="3300"/>
              <a:buFont typeface="Calibri"/>
              <a:buNone/>
              <a:defRPr sz="33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44" name="Google Shape;144;p16"/>
          <p:cNvSpPr txBox="1">
            <a:spLocks noGrp="1"/>
          </p:cNvSpPr>
          <p:nvPr>
            <p:ph type="body" idx="1"/>
          </p:nvPr>
        </p:nvSpPr>
        <p:spPr>
          <a:xfrm>
            <a:off x="2508161" y="2885138"/>
            <a:ext cx="4117667" cy="1037827"/>
          </a:xfrm>
          <a:prstGeom prst="rect">
            <a:avLst/>
          </a:prstGeom>
          <a:noFill/>
          <a:ln>
            <a:noFill/>
          </a:ln>
        </p:spPr>
        <p:txBody>
          <a:bodyPr spcFirstLastPara="1" wrap="square" lIns="68575" tIns="0" rIns="68575" bIns="34275" anchor="t" anchorCtr="0"/>
          <a:lstStyle>
            <a:lvl1pPr marL="457200" marR="0" lvl="0" indent="-228600" algn="ctr" rtl="0">
              <a:lnSpc>
                <a:spcPct val="120000"/>
              </a:lnSpc>
              <a:spcBef>
                <a:spcPts val="800"/>
              </a:spcBef>
              <a:spcAft>
                <a:spcPts val="0"/>
              </a:spcAft>
              <a:buClr>
                <a:schemeClr val="accent1"/>
              </a:buClr>
              <a:buSzPts val="1500"/>
              <a:buFont typeface="Noto Sans Symbols"/>
              <a:buNone/>
              <a:defRPr sz="1400" b="0" i="0" u="none" strike="noStrike" cap="none">
                <a:solidFill>
                  <a:srgbClr val="FFFEFF"/>
                </a:solidFill>
                <a:latin typeface="Rockwell"/>
                <a:ea typeface="Rockwell"/>
                <a:cs typeface="Rockwell"/>
                <a:sym typeface="Rockwell"/>
              </a:defRPr>
            </a:lvl1pPr>
            <a:lvl2pPr marL="914400" marR="0" lvl="1" indent="-228600" algn="l" rtl="0">
              <a:lnSpc>
                <a:spcPct val="120000"/>
              </a:lnSpc>
              <a:spcBef>
                <a:spcPts val="400"/>
              </a:spcBef>
              <a:spcAft>
                <a:spcPts val="0"/>
              </a:spcAft>
              <a:buClr>
                <a:schemeClr val="accent1"/>
              </a:buClr>
              <a:buSzPts val="1500"/>
              <a:buFont typeface="Noto Sans Symbols"/>
              <a:buNone/>
              <a:defRPr sz="1400" b="0" i="0" u="none" strike="noStrike" cap="none">
                <a:solidFill>
                  <a:srgbClr val="888888"/>
                </a:solidFill>
                <a:latin typeface="Rockwell"/>
                <a:ea typeface="Rockwell"/>
                <a:cs typeface="Rockwell"/>
                <a:sym typeface="Rockwell"/>
              </a:defRPr>
            </a:lvl2pPr>
            <a:lvl3pPr marL="1371600" marR="0" lvl="2" indent="-228600" algn="l" rtl="0">
              <a:lnSpc>
                <a:spcPct val="120000"/>
              </a:lnSpc>
              <a:spcBef>
                <a:spcPts val="400"/>
              </a:spcBef>
              <a:spcAft>
                <a:spcPts val="0"/>
              </a:spcAft>
              <a:buClr>
                <a:schemeClr val="accent1"/>
              </a:buClr>
              <a:buSzPts val="1500"/>
              <a:buFont typeface="Noto Sans Symbols"/>
              <a:buNone/>
              <a:defRPr sz="1400" b="0" i="0" u="none" strike="noStrike" cap="none">
                <a:solidFill>
                  <a:srgbClr val="888888"/>
                </a:solidFill>
                <a:latin typeface="Rockwell"/>
                <a:ea typeface="Rockwell"/>
                <a:cs typeface="Rockwell"/>
                <a:sym typeface="Rockwell"/>
              </a:defRPr>
            </a:lvl3pPr>
            <a:lvl4pPr marL="1828800" marR="0" lvl="3"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4pPr>
            <a:lvl5pPr marL="2286000" marR="0" lvl="4"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5pPr>
            <a:lvl6pPr marL="2743200" marR="0" lvl="5"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6pPr>
            <a:lvl7pPr marL="3200400" marR="0" lvl="6"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7pPr>
            <a:lvl8pPr marL="3657600" marR="0" lvl="7"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8pPr>
            <a:lvl9pPr marL="4114800" marR="0" lvl="8" indent="-228600" algn="l" rtl="0">
              <a:lnSpc>
                <a:spcPct val="120000"/>
              </a:lnSpc>
              <a:spcBef>
                <a:spcPts val="400"/>
              </a:spcBef>
              <a:spcAft>
                <a:spcPts val="0"/>
              </a:spcAft>
              <a:buClr>
                <a:schemeClr val="accent1"/>
              </a:buClr>
              <a:buSzPts val="1300"/>
              <a:buFont typeface="Noto Sans Symbols"/>
              <a:buNone/>
              <a:defRPr sz="1200" b="0" i="0" u="none" strike="noStrike" cap="none">
                <a:solidFill>
                  <a:srgbClr val="888888"/>
                </a:solidFill>
                <a:latin typeface="Rockwell"/>
                <a:ea typeface="Rockwell"/>
                <a:cs typeface="Rockwell"/>
                <a:sym typeface="Rockwell"/>
              </a:defRPr>
            </a:lvl9pPr>
          </a:lstStyle>
          <a:p>
            <a:endParaRPr/>
          </a:p>
        </p:txBody>
      </p:sp>
      <p:sp>
        <p:nvSpPr>
          <p:cNvPr id="145" name="Google Shape;145;p16"/>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46" name="Google Shape;146;p16"/>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47" name="Google Shape;147;p16"/>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8"/>
        <p:cNvGrpSpPr/>
        <p:nvPr/>
      </p:nvGrpSpPr>
      <p:grpSpPr>
        <a:xfrm>
          <a:off x="0" y="0"/>
          <a:ext cx="0" cy="0"/>
          <a:chOff x="0" y="0"/>
          <a:chExt cx="0" cy="0"/>
        </a:xfrm>
      </p:grpSpPr>
      <p:grpSp>
        <p:nvGrpSpPr>
          <p:cNvPr id="149" name="Google Shape;149;p17"/>
          <p:cNvGrpSpPr/>
          <p:nvPr/>
        </p:nvGrpSpPr>
        <p:grpSpPr>
          <a:xfrm>
            <a:off x="-313135" y="0"/>
            <a:ext cx="9438086" cy="5139928"/>
            <a:chOff x="-417513" y="0"/>
            <a:chExt cx="12584114" cy="6853238"/>
          </a:xfrm>
        </p:grpSpPr>
        <p:sp>
          <p:nvSpPr>
            <p:cNvPr id="150" name="Google Shape;150;p17"/>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17"/>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17"/>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3" name="Google Shape;153;p17"/>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4" name="Google Shape;154;p17"/>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17"/>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17"/>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17"/>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8" name="Google Shape;158;p17"/>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17"/>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0" name="Google Shape;160;p17"/>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1" name="Google Shape;161;p17"/>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2" name="Google Shape;162;p17"/>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17"/>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4" name="Google Shape;164;p17"/>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5" name="Google Shape;165;p17"/>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6" name="Google Shape;166;p17"/>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7" name="Google Shape;167;p17"/>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8" name="Google Shape;168;p17"/>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17"/>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17"/>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a:off x="600108" y="1274692"/>
            <a:ext cx="2755857" cy="2602816"/>
            <a:chOff x="697883" y="1816768"/>
            <a:chExt cx="3674476" cy="3470421"/>
          </a:xfrm>
        </p:grpSpPr>
        <p:sp>
          <p:nvSpPr>
            <p:cNvPr id="172" name="Google Shape;172;p17"/>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17"/>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4" name="Google Shape;174;p17"/>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75" name="Google Shape;175;p17"/>
          <p:cNvSpPr txBox="1">
            <a:spLocks noGrp="1"/>
          </p:cNvSpPr>
          <p:nvPr>
            <p:ph type="title"/>
          </p:nvPr>
        </p:nvSpPr>
        <p:spPr>
          <a:xfrm>
            <a:off x="666750" y="1754752"/>
            <a:ext cx="2625621" cy="1852549"/>
          </a:xfrm>
          <a:prstGeom prst="rect">
            <a:avLst/>
          </a:prstGeom>
          <a:noFill/>
          <a:ln>
            <a:noFill/>
          </a:ln>
        </p:spPr>
        <p:txBody>
          <a:bodyPr spcFirstLastPara="1" wrap="square" lIns="68575" tIns="68575" rIns="68575" bIns="68575" anchor="ctr" anchorCtr="0"/>
          <a:lstStyle>
            <a:lvl1pPr marR="0" lvl="0" algn="ctr" rtl="0">
              <a:lnSpc>
                <a:spcPct val="85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76" name="Google Shape;176;p17"/>
          <p:cNvSpPr txBox="1">
            <a:spLocks noGrp="1"/>
          </p:cNvSpPr>
          <p:nvPr>
            <p:ph type="body" idx="1"/>
          </p:nvPr>
        </p:nvSpPr>
        <p:spPr>
          <a:xfrm>
            <a:off x="3840659" y="602390"/>
            <a:ext cx="4702193" cy="1786988"/>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177" name="Google Shape;177;p17"/>
          <p:cNvSpPr txBox="1">
            <a:spLocks noGrp="1"/>
          </p:cNvSpPr>
          <p:nvPr>
            <p:ph type="body" idx="2"/>
          </p:nvPr>
        </p:nvSpPr>
        <p:spPr>
          <a:xfrm>
            <a:off x="3838835" y="2754122"/>
            <a:ext cx="4704016" cy="1787689"/>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178" name="Google Shape;178;p17"/>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79" name="Google Shape;179;p17"/>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180" name="Google Shape;180;p17"/>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1"/>
        <p:cNvGrpSpPr/>
        <p:nvPr/>
      </p:nvGrpSpPr>
      <p:grpSpPr>
        <a:xfrm>
          <a:off x="0" y="0"/>
          <a:ext cx="0" cy="0"/>
          <a:chOff x="0" y="0"/>
          <a:chExt cx="0" cy="0"/>
        </a:xfrm>
      </p:grpSpPr>
      <p:grpSp>
        <p:nvGrpSpPr>
          <p:cNvPr id="182" name="Google Shape;182;p18"/>
          <p:cNvGrpSpPr/>
          <p:nvPr/>
        </p:nvGrpSpPr>
        <p:grpSpPr>
          <a:xfrm>
            <a:off x="-313135" y="0"/>
            <a:ext cx="9438086" cy="5139928"/>
            <a:chOff x="-417513" y="0"/>
            <a:chExt cx="12584114" cy="6853238"/>
          </a:xfrm>
        </p:grpSpPr>
        <p:sp>
          <p:nvSpPr>
            <p:cNvPr id="183" name="Google Shape;183;p18"/>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18"/>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185;p18"/>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6" name="Google Shape;186;p18"/>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7" name="Google Shape;187;p18"/>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188;p18"/>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9" name="Google Shape;189;p18"/>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18"/>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191;p18"/>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18"/>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18"/>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194;p18"/>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5" name="Google Shape;195;p18"/>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6" name="Google Shape;196;p18"/>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18"/>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8" name="Google Shape;198;p18"/>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199;p18"/>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200;p18"/>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201;p18"/>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202;p18"/>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18"/>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204" name="Google Shape;204;p18"/>
          <p:cNvGrpSpPr/>
          <p:nvPr/>
        </p:nvGrpSpPr>
        <p:grpSpPr>
          <a:xfrm>
            <a:off x="600108" y="1274692"/>
            <a:ext cx="2755857" cy="2602816"/>
            <a:chOff x="697883" y="1816768"/>
            <a:chExt cx="3674476" cy="3470421"/>
          </a:xfrm>
        </p:grpSpPr>
        <p:sp>
          <p:nvSpPr>
            <p:cNvPr id="205" name="Google Shape;205;p18"/>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18"/>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18"/>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8" name="Google Shape;208;p18"/>
          <p:cNvSpPr txBox="1">
            <a:spLocks noGrp="1"/>
          </p:cNvSpPr>
          <p:nvPr>
            <p:ph type="title"/>
          </p:nvPr>
        </p:nvSpPr>
        <p:spPr>
          <a:xfrm>
            <a:off x="666751" y="1772936"/>
            <a:ext cx="2625621" cy="1845373"/>
          </a:xfrm>
          <a:prstGeom prst="rect">
            <a:avLst/>
          </a:prstGeom>
          <a:noFill/>
          <a:ln>
            <a:noFill/>
          </a:ln>
        </p:spPr>
        <p:txBody>
          <a:bodyPr spcFirstLastPara="1" wrap="square" lIns="68575" tIns="68575" rIns="68575" bIns="68575" anchor="ctr" anchorCtr="0"/>
          <a:lstStyle>
            <a:lvl1pPr marR="0" lvl="0" algn="ctr" rtl="0">
              <a:lnSpc>
                <a:spcPct val="85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9" name="Google Shape;209;p18"/>
          <p:cNvSpPr txBox="1">
            <a:spLocks noGrp="1"/>
          </p:cNvSpPr>
          <p:nvPr>
            <p:ph type="body" idx="1"/>
          </p:nvPr>
        </p:nvSpPr>
        <p:spPr>
          <a:xfrm>
            <a:off x="3843853" y="602389"/>
            <a:ext cx="4698816" cy="514350"/>
          </a:xfrm>
          <a:prstGeom prst="rect">
            <a:avLst/>
          </a:prstGeom>
          <a:noFill/>
          <a:ln>
            <a:noFill/>
          </a:ln>
        </p:spPr>
        <p:txBody>
          <a:bodyPr spcFirstLastPara="1" wrap="square" lIns="68575" tIns="34275" rIns="68575" bIns="34275" anchor="ctr" anchorCtr="0"/>
          <a:lstStyle>
            <a:lvl1pPr marL="457200" marR="0" lvl="0" indent="-228600" algn="l" rtl="0">
              <a:lnSpc>
                <a:spcPct val="100000"/>
              </a:lnSpc>
              <a:spcBef>
                <a:spcPts val="800"/>
              </a:spcBef>
              <a:spcAft>
                <a:spcPts val="0"/>
              </a:spcAft>
              <a:buClr>
                <a:schemeClr val="accent1"/>
              </a:buClr>
              <a:buSzPts val="1800"/>
              <a:buFont typeface="Noto Sans Symbols"/>
              <a:buNone/>
              <a:defRPr sz="1700" b="0" i="0" u="none" strike="noStrike" cap="none">
                <a:solidFill>
                  <a:schemeClr val="accent1"/>
                </a:solidFill>
                <a:latin typeface="Rockwell"/>
                <a:ea typeface="Rockwell"/>
                <a:cs typeface="Rockwell"/>
                <a:sym typeface="Rockwell"/>
              </a:defRPr>
            </a:lvl1pPr>
            <a:lvl2pPr marL="914400" marR="0" lvl="1" indent="-228600" algn="l" rtl="0">
              <a:lnSpc>
                <a:spcPct val="120000"/>
              </a:lnSpc>
              <a:spcBef>
                <a:spcPts val="400"/>
              </a:spcBef>
              <a:spcAft>
                <a:spcPts val="0"/>
              </a:spcAft>
              <a:buClr>
                <a:schemeClr val="accent1"/>
              </a:buClr>
              <a:buSzPts val="1700"/>
              <a:buFont typeface="Noto Sans Symbols"/>
              <a:buNone/>
              <a:defRPr sz="1500" b="1" i="0" u="none" strike="noStrike" cap="none">
                <a:solidFill>
                  <a:schemeClr val="dk1"/>
                </a:solidFill>
                <a:latin typeface="Rockwell"/>
                <a:ea typeface="Rockwell"/>
                <a:cs typeface="Rockwell"/>
                <a:sym typeface="Rockwell"/>
              </a:defRPr>
            </a:lvl2pPr>
            <a:lvl3pPr marL="1371600" marR="0" lvl="2" indent="-228600" algn="l" rtl="0">
              <a:lnSpc>
                <a:spcPct val="120000"/>
              </a:lnSpc>
              <a:spcBef>
                <a:spcPts val="400"/>
              </a:spcBef>
              <a:spcAft>
                <a:spcPts val="0"/>
              </a:spcAft>
              <a:buClr>
                <a:schemeClr val="accent1"/>
              </a:buClr>
              <a:buSzPts val="1500"/>
              <a:buFont typeface="Noto Sans Symbols"/>
              <a:buNone/>
              <a:defRPr sz="1400" b="1" i="0" u="none" strike="noStrike" cap="none">
                <a:solidFill>
                  <a:schemeClr val="dk1"/>
                </a:solidFill>
                <a:latin typeface="Rockwell"/>
                <a:ea typeface="Rockwell"/>
                <a:cs typeface="Rockwell"/>
                <a:sym typeface="Rockwell"/>
              </a:defRPr>
            </a:lvl3pPr>
            <a:lvl4pPr marL="1828800" marR="0" lvl="3"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4pPr>
            <a:lvl5pPr marL="2286000" marR="0" lvl="4"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5pPr>
            <a:lvl6pPr marL="2743200" marR="0" lvl="5"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6pPr>
            <a:lvl7pPr marL="3200400" marR="0" lvl="6"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7pPr>
            <a:lvl8pPr marL="3657600" marR="0" lvl="7"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8pPr>
            <a:lvl9pPr marL="4114800" marR="0" lvl="8"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9pPr>
          </a:lstStyle>
          <a:p>
            <a:endParaRPr/>
          </a:p>
        </p:txBody>
      </p:sp>
      <p:sp>
        <p:nvSpPr>
          <p:cNvPr id="210" name="Google Shape;210;p18"/>
          <p:cNvSpPr txBox="1">
            <a:spLocks noGrp="1"/>
          </p:cNvSpPr>
          <p:nvPr>
            <p:ph type="body" idx="2"/>
          </p:nvPr>
        </p:nvSpPr>
        <p:spPr>
          <a:xfrm>
            <a:off x="3843979" y="1116739"/>
            <a:ext cx="4698262" cy="1272640"/>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211" name="Google Shape;211;p18"/>
          <p:cNvSpPr txBox="1">
            <a:spLocks noGrp="1"/>
          </p:cNvSpPr>
          <p:nvPr>
            <p:ph type="body" idx="3"/>
          </p:nvPr>
        </p:nvSpPr>
        <p:spPr>
          <a:xfrm>
            <a:off x="3838990" y="2749415"/>
            <a:ext cx="4698311" cy="514350"/>
          </a:xfrm>
          <a:prstGeom prst="rect">
            <a:avLst/>
          </a:prstGeom>
          <a:noFill/>
          <a:ln>
            <a:noFill/>
          </a:ln>
        </p:spPr>
        <p:txBody>
          <a:bodyPr spcFirstLastPara="1" wrap="square" lIns="68575" tIns="34275" rIns="68575" bIns="34275" anchor="ctr" anchorCtr="0"/>
          <a:lstStyle>
            <a:lvl1pPr marL="457200" marR="0" lvl="0" indent="-228600" algn="l" rtl="0">
              <a:lnSpc>
                <a:spcPct val="100000"/>
              </a:lnSpc>
              <a:spcBef>
                <a:spcPts val="800"/>
              </a:spcBef>
              <a:spcAft>
                <a:spcPts val="0"/>
              </a:spcAft>
              <a:buClr>
                <a:schemeClr val="accent1"/>
              </a:buClr>
              <a:buSzPts val="1800"/>
              <a:buFont typeface="Noto Sans Symbols"/>
              <a:buNone/>
              <a:defRPr sz="1700" b="0" i="0" u="none" strike="noStrike" cap="none">
                <a:solidFill>
                  <a:schemeClr val="accent1"/>
                </a:solidFill>
                <a:latin typeface="Rockwell"/>
                <a:ea typeface="Rockwell"/>
                <a:cs typeface="Rockwell"/>
                <a:sym typeface="Rockwell"/>
              </a:defRPr>
            </a:lvl1pPr>
            <a:lvl2pPr marL="914400" marR="0" lvl="1" indent="-228600" algn="l" rtl="0">
              <a:lnSpc>
                <a:spcPct val="120000"/>
              </a:lnSpc>
              <a:spcBef>
                <a:spcPts val="400"/>
              </a:spcBef>
              <a:spcAft>
                <a:spcPts val="0"/>
              </a:spcAft>
              <a:buClr>
                <a:schemeClr val="accent1"/>
              </a:buClr>
              <a:buSzPts val="1700"/>
              <a:buFont typeface="Noto Sans Symbols"/>
              <a:buNone/>
              <a:defRPr sz="1500" b="1" i="0" u="none" strike="noStrike" cap="none">
                <a:solidFill>
                  <a:schemeClr val="dk1"/>
                </a:solidFill>
                <a:latin typeface="Rockwell"/>
                <a:ea typeface="Rockwell"/>
                <a:cs typeface="Rockwell"/>
                <a:sym typeface="Rockwell"/>
              </a:defRPr>
            </a:lvl2pPr>
            <a:lvl3pPr marL="1371600" marR="0" lvl="2" indent="-228600" algn="l" rtl="0">
              <a:lnSpc>
                <a:spcPct val="120000"/>
              </a:lnSpc>
              <a:spcBef>
                <a:spcPts val="400"/>
              </a:spcBef>
              <a:spcAft>
                <a:spcPts val="0"/>
              </a:spcAft>
              <a:buClr>
                <a:schemeClr val="accent1"/>
              </a:buClr>
              <a:buSzPts val="1500"/>
              <a:buFont typeface="Noto Sans Symbols"/>
              <a:buNone/>
              <a:defRPr sz="1400" b="1" i="0" u="none" strike="noStrike" cap="none">
                <a:solidFill>
                  <a:schemeClr val="dk1"/>
                </a:solidFill>
                <a:latin typeface="Rockwell"/>
                <a:ea typeface="Rockwell"/>
                <a:cs typeface="Rockwell"/>
                <a:sym typeface="Rockwell"/>
              </a:defRPr>
            </a:lvl3pPr>
            <a:lvl4pPr marL="1828800" marR="0" lvl="3"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4pPr>
            <a:lvl5pPr marL="2286000" marR="0" lvl="4"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5pPr>
            <a:lvl6pPr marL="2743200" marR="0" lvl="5"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6pPr>
            <a:lvl7pPr marL="3200400" marR="0" lvl="6"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7pPr>
            <a:lvl8pPr marL="3657600" marR="0" lvl="7"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8pPr>
            <a:lvl9pPr marL="4114800" marR="0" lvl="8" indent="-228600" algn="l" rtl="0">
              <a:lnSpc>
                <a:spcPct val="120000"/>
              </a:lnSpc>
              <a:spcBef>
                <a:spcPts val="400"/>
              </a:spcBef>
              <a:spcAft>
                <a:spcPts val="0"/>
              </a:spcAft>
              <a:buClr>
                <a:schemeClr val="accent1"/>
              </a:buClr>
              <a:buSzPts val="1300"/>
              <a:buFont typeface="Noto Sans Symbols"/>
              <a:buNone/>
              <a:defRPr sz="1200" b="1" i="0" u="none" strike="noStrike" cap="none">
                <a:solidFill>
                  <a:schemeClr val="dk1"/>
                </a:solidFill>
                <a:latin typeface="Rockwell"/>
                <a:ea typeface="Rockwell"/>
                <a:cs typeface="Rockwell"/>
                <a:sym typeface="Rockwell"/>
              </a:defRPr>
            </a:lvl9pPr>
          </a:lstStyle>
          <a:p>
            <a:endParaRPr/>
          </a:p>
        </p:txBody>
      </p:sp>
      <p:sp>
        <p:nvSpPr>
          <p:cNvPr id="212" name="Google Shape;212;p18"/>
          <p:cNvSpPr txBox="1">
            <a:spLocks noGrp="1"/>
          </p:cNvSpPr>
          <p:nvPr>
            <p:ph type="body" idx="4"/>
          </p:nvPr>
        </p:nvSpPr>
        <p:spPr>
          <a:xfrm>
            <a:off x="3838835" y="3263765"/>
            <a:ext cx="4699191" cy="1278045"/>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213" name="Google Shape;213;p18"/>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14" name="Google Shape;214;p18"/>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15" name="Google Shape;215;p18"/>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grpSp>
        <p:nvGrpSpPr>
          <p:cNvPr id="217" name="Google Shape;217;p19"/>
          <p:cNvGrpSpPr/>
          <p:nvPr/>
        </p:nvGrpSpPr>
        <p:grpSpPr>
          <a:xfrm>
            <a:off x="-313135" y="0"/>
            <a:ext cx="9438086" cy="5139928"/>
            <a:chOff x="-417513" y="0"/>
            <a:chExt cx="12584114" cy="6853238"/>
          </a:xfrm>
        </p:grpSpPr>
        <p:sp>
          <p:nvSpPr>
            <p:cNvPr id="218" name="Google Shape;218;p19"/>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9" name="Google Shape;219;p19"/>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0" name="Google Shape;220;p19"/>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1" name="Google Shape;221;p19"/>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2" name="Google Shape;222;p19"/>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3" name="Google Shape;223;p19"/>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4" name="Google Shape;224;p19"/>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5" name="Google Shape;225;p19"/>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6" name="Google Shape;226;p19"/>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7" name="Google Shape;227;p19"/>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8" name="Google Shape;228;p19"/>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9" name="Google Shape;229;p19"/>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0" name="Google Shape;230;p19"/>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19"/>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2" name="Google Shape;232;p19"/>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3" name="Google Shape;233;p19"/>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19"/>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5" name="Google Shape;235;p19"/>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6" name="Google Shape;236;p19"/>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19"/>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8" name="Google Shape;238;p19"/>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239" name="Google Shape;239;p19"/>
          <p:cNvGrpSpPr/>
          <p:nvPr/>
        </p:nvGrpSpPr>
        <p:grpSpPr>
          <a:xfrm>
            <a:off x="600108" y="1274692"/>
            <a:ext cx="2755857" cy="2602816"/>
            <a:chOff x="697883" y="1816768"/>
            <a:chExt cx="3674476" cy="3470421"/>
          </a:xfrm>
        </p:grpSpPr>
        <p:sp>
          <p:nvSpPr>
            <p:cNvPr id="240" name="Google Shape;240;p19"/>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1" name="Google Shape;241;p19"/>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2" name="Google Shape;242;p19"/>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43" name="Google Shape;243;p19"/>
          <p:cNvSpPr txBox="1">
            <a:spLocks noGrp="1"/>
          </p:cNvSpPr>
          <p:nvPr>
            <p:ph type="title"/>
          </p:nvPr>
        </p:nvSpPr>
        <p:spPr>
          <a:xfrm>
            <a:off x="666474" y="1762444"/>
            <a:ext cx="2625897" cy="1842331"/>
          </a:xfrm>
          <a:prstGeom prst="rect">
            <a:avLst/>
          </a:prstGeom>
          <a:noFill/>
          <a:ln>
            <a:noFill/>
          </a:ln>
        </p:spPr>
        <p:txBody>
          <a:bodyPr spcFirstLastPara="1" wrap="square" lIns="171450" tIns="171450" rIns="171450" bIns="171450" anchor="ctr" anchorCtr="0"/>
          <a:lstStyle>
            <a:lvl1pPr marR="0" lvl="0" algn="ctr" rtl="0">
              <a:lnSpc>
                <a:spcPct val="85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44" name="Google Shape;244;p19"/>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45" name="Google Shape;245;p19"/>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46" name="Google Shape;246;p19"/>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7"/>
        <p:cNvGrpSpPr/>
        <p:nvPr/>
      </p:nvGrpSpPr>
      <p:grpSpPr>
        <a:xfrm>
          <a:off x="0" y="0"/>
          <a:ext cx="0" cy="0"/>
          <a:chOff x="0" y="0"/>
          <a:chExt cx="0" cy="0"/>
        </a:xfrm>
      </p:grpSpPr>
      <p:sp>
        <p:nvSpPr>
          <p:cNvPr id="248" name="Google Shape;248;p20"/>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49" name="Google Shape;249;p20"/>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50" name="Google Shape;250;p20"/>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1"/>
        <p:cNvGrpSpPr/>
        <p:nvPr/>
      </p:nvGrpSpPr>
      <p:grpSpPr>
        <a:xfrm>
          <a:off x="0" y="0"/>
          <a:ext cx="0" cy="0"/>
          <a:chOff x="0" y="0"/>
          <a:chExt cx="0" cy="0"/>
        </a:xfrm>
      </p:grpSpPr>
      <p:grpSp>
        <p:nvGrpSpPr>
          <p:cNvPr id="252" name="Google Shape;252;p21"/>
          <p:cNvGrpSpPr/>
          <p:nvPr/>
        </p:nvGrpSpPr>
        <p:grpSpPr>
          <a:xfrm>
            <a:off x="-313135" y="0"/>
            <a:ext cx="9438086" cy="5139928"/>
            <a:chOff x="-417513" y="0"/>
            <a:chExt cx="12584114" cy="6853238"/>
          </a:xfrm>
        </p:grpSpPr>
        <p:sp>
          <p:nvSpPr>
            <p:cNvPr id="253" name="Google Shape;253;p2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4" name="Google Shape;254;p2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5" name="Google Shape;255;p2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6" name="Google Shape;256;p2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7" name="Google Shape;257;p2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8" name="Google Shape;258;p2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9" name="Google Shape;259;p2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0" name="Google Shape;260;p2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1" name="Google Shape;261;p2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2" name="Google Shape;262;p2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3" name="Google Shape;263;p2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2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5" name="Google Shape;265;p2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6" name="Google Shape;266;p2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7" name="Google Shape;267;p2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8" name="Google Shape;268;p2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9" name="Google Shape;269;p2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0" name="Google Shape;270;p2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1" name="Google Shape;271;p2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2" name="Google Shape;272;p2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3" name="Google Shape;273;p2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274" name="Google Shape;274;p21"/>
          <p:cNvGrpSpPr/>
          <p:nvPr/>
        </p:nvGrpSpPr>
        <p:grpSpPr>
          <a:xfrm>
            <a:off x="600108" y="1274692"/>
            <a:ext cx="2755857" cy="2602816"/>
            <a:chOff x="697883" y="1816768"/>
            <a:chExt cx="3674476" cy="3470421"/>
          </a:xfrm>
        </p:grpSpPr>
        <p:sp>
          <p:nvSpPr>
            <p:cNvPr id="275" name="Google Shape;275;p21"/>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6" name="Google Shape;276;p21"/>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7" name="Google Shape;277;p21"/>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78" name="Google Shape;278;p21"/>
          <p:cNvSpPr txBox="1">
            <a:spLocks noGrp="1"/>
          </p:cNvSpPr>
          <p:nvPr>
            <p:ph type="title"/>
          </p:nvPr>
        </p:nvSpPr>
        <p:spPr>
          <a:xfrm>
            <a:off x="666473" y="1764019"/>
            <a:ext cx="2625898" cy="917474"/>
          </a:xfrm>
          <a:prstGeom prst="rect">
            <a:avLst/>
          </a:prstGeom>
          <a:noFill/>
          <a:ln>
            <a:noFill/>
          </a:ln>
        </p:spPr>
        <p:txBody>
          <a:bodyPr spcFirstLastPara="1" wrap="square" lIns="171450" tIns="171450" rIns="171450" bIns="0" anchor="b" anchorCtr="0"/>
          <a:lstStyle>
            <a:lvl1pPr marR="0" lvl="0" algn="ctr" rtl="0">
              <a:lnSpc>
                <a:spcPct val="85000"/>
              </a:lnSpc>
              <a:spcBef>
                <a:spcPts val="0"/>
              </a:spcBef>
              <a:spcAft>
                <a:spcPts val="0"/>
              </a:spcAft>
              <a:buClr>
                <a:srgbClr val="FFFEFF"/>
              </a:buClr>
              <a:buSzPts val="2400"/>
              <a:buFont typeface="Calibri"/>
              <a:buNone/>
              <a:defRPr sz="24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79" name="Google Shape;279;p21"/>
          <p:cNvSpPr txBox="1">
            <a:spLocks noGrp="1"/>
          </p:cNvSpPr>
          <p:nvPr>
            <p:ph type="body" idx="1"/>
          </p:nvPr>
        </p:nvSpPr>
        <p:spPr>
          <a:xfrm>
            <a:off x="3832487" y="602107"/>
            <a:ext cx="4706276" cy="3937455"/>
          </a:xfrm>
          <a:prstGeom prst="rect">
            <a:avLst/>
          </a:prstGeom>
          <a:noFill/>
          <a:ln>
            <a:noFill/>
          </a:ln>
        </p:spPr>
        <p:txBody>
          <a:bodyPr spcFirstLastPara="1" wrap="square" lIns="68575" tIns="34275" rIns="68575" bIns="34275" anchor="ctr"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280" name="Google Shape;280;p21"/>
          <p:cNvSpPr txBox="1">
            <a:spLocks noGrp="1"/>
          </p:cNvSpPr>
          <p:nvPr>
            <p:ph type="body" idx="2"/>
          </p:nvPr>
        </p:nvSpPr>
        <p:spPr>
          <a:xfrm>
            <a:off x="666473" y="2685139"/>
            <a:ext cx="2625898" cy="915873"/>
          </a:xfrm>
          <a:prstGeom prst="rect">
            <a:avLst/>
          </a:prstGeom>
          <a:noFill/>
          <a:ln>
            <a:noFill/>
          </a:ln>
        </p:spPr>
        <p:txBody>
          <a:bodyPr spcFirstLastPara="1" wrap="square" lIns="68575" tIns="34275" rIns="68575" bIns="34275" anchor="t" anchorCtr="0"/>
          <a:lstStyle>
            <a:lvl1pPr marL="457200" marR="0" lvl="0" indent="-228600" algn="ctr" rtl="0">
              <a:lnSpc>
                <a:spcPct val="120000"/>
              </a:lnSpc>
              <a:spcBef>
                <a:spcPts val="800"/>
              </a:spcBef>
              <a:spcAft>
                <a:spcPts val="0"/>
              </a:spcAft>
              <a:buClr>
                <a:schemeClr val="accent1"/>
              </a:buClr>
              <a:buSzPts val="1300"/>
              <a:buFont typeface="Noto Sans Symbols"/>
              <a:buNone/>
              <a:defRPr sz="1200" b="0" i="0" u="none" strike="noStrike" cap="none">
                <a:solidFill>
                  <a:srgbClr val="FFFEFF"/>
                </a:solidFill>
                <a:latin typeface="Rockwell"/>
                <a:ea typeface="Rockwell"/>
                <a:cs typeface="Rockwell"/>
                <a:sym typeface="Rockwell"/>
              </a:defRPr>
            </a:lvl1pPr>
            <a:lvl2pPr marL="914400" marR="0" lvl="1" indent="-228600" algn="l" rtl="0">
              <a:lnSpc>
                <a:spcPct val="120000"/>
              </a:lnSpc>
              <a:spcBef>
                <a:spcPts val="400"/>
              </a:spcBef>
              <a:spcAft>
                <a:spcPts val="0"/>
              </a:spcAft>
              <a:buClr>
                <a:schemeClr val="accent1"/>
              </a:buClr>
              <a:buSzPts val="1200"/>
              <a:buFont typeface="Noto Sans Symbols"/>
              <a:buNone/>
              <a:defRPr sz="1100" b="0" i="0" u="none" strike="noStrike" cap="none">
                <a:solidFill>
                  <a:schemeClr val="dk1"/>
                </a:solidFill>
                <a:latin typeface="Rockwell"/>
                <a:ea typeface="Rockwell"/>
                <a:cs typeface="Rockwell"/>
                <a:sym typeface="Rockwell"/>
              </a:defRPr>
            </a:lvl2pPr>
            <a:lvl3pPr marL="1371600" marR="0" lvl="2" indent="-228600" algn="l" rtl="0">
              <a:lnSpc>
                <a:spcPct val="120000"/>
              </a:lnSpc>
              <a:spcBef>
                <a:spcPts val="400"/>
              </a:spcBef>
              <a:spcAft>
                <a:spcPts val="0"/>
              </a:spcAft>
              <a:buClr>
                <a:schemeClr val="accent1"/>
              </a:buClr>
              <a:buSzPts val="1000"/>
              <a:buFont typeface="Noto Sans Symbols"/>
              <a:buNone/>
              <a:defRPr sz="900" b="0" i="0" u="none" strike="noStrike" cap="none">
                <a:solidFill>
                  <a:schemeClr val="dk1"/>
                </a:solidFill>
                <a:latin typeface="Rockwell"/>
                <a:ea typeface="Rockwell"/>
                <a:cs typeface="Rockwell"/>
                <a:sym typeface="Rockwell"/>
              </a:defRPr>
            </a:lvl3pPr>
            <a:lvl4pPr marL="1828800" marR="0" lvl="3"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4pPr>
            <a:lvl5pPr marL="2286000" marR="0" lvl="4"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5pPr>
            <a:lvl6pPr marL="2743200" marR="0" lvl="5"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6pPr>
            <a:lvl7pPr marL="3200400" marR="0" lvl="6"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7pPr>
            <a:lvl8pPr marL="3657600" marR="0" lvl="7"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8pPr>
            <a:lvl9pPr marL="4114800" marR="0" lvl="8"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9pPr>
          </a:lstStyle>
          <a:p>
            <a:endParaRPr/>
          </a:p>
        </p:txBody>
      </p:sp>
      <p:sp>
        <p:nvSpPr>
          <p:cNvPr id="281" name="Google Shape;281;p21"/>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82" name="Google Shape;282;p21"/>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283" name="Google Shape;283;p21"/>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4"/>
        <p:cNvGrpSpPr/>
        <p:nvPr/>
      </p:nvGrpSpPr>
      <p:grpSpPr>
        <a:xfrm>
          <a:off x="0" y="0"/>
          <a:ext cx="0" cy="0"/>
          <a:chOff x="0" y="0"/>
          <a:chExt cx="0" cy="0"/>
        </a:xfrm>
      </p:grpSpPr>
      <p:grpSp>
        <p:nvGrpSpPr>
          <p:cNvPr id="285" name="Google Shape;285;p22"/>
          <p:cNvGrpSpPr/>
          <p:nvPr/>
        </p:nvGrpSpPr>
        <p:grpSpPr>
          <a:xfrm>
            <a:off x="-247255" y="-44532"/>
            <a:ext cx="9386888" cy="5192849"/>
            <a:chOff x="-329674" y="-51881"/>
            <a:chExt cx="12515851" cy="6923798"/>
          </a:xfrm>
        </p:grpSpPr>
        <p:sp>
          <p:nvSpPr>
            <p:cNvPr id="286" name="Google Shape;286;p22"/>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7" name="Google Shape;287;p22"/>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8" name="Google Shape;288;p22"/>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9" name="Google Shape;289;p22"/>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0" name="Google Shape;290;p22"/>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1" name="Google Shape;291;p22"/>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2" name="Google Shape;292;p22"/>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3" name="Google Shape;293;p22"/>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4" name="Google Shape;294;p22"/>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5" name="Google Shape;295;p22"/>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6" name="Google Shape;296;p22"/>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7" name="Google Shape;297;p22"/>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8" name="Google Shape;298;p22"/>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9" name="Google Shape;299;p22"/>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0" name="Google Shape;300;p22"/>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1" name="Google Shape;301;p22"/>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2" name="Google Shape;302;p22"/>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3" name="Google Shape;303;p22"/>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4" name="Google Shape;304;p22"/>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05" name="Google Shape;305;p22"/>
          <p:cNvGrpSpPr/>
          <p:nvPr/>
        </p:nvGrpSpPr>
        <p:grpSpPr>
          <a:xfrm>
            <a:off x="604002" y="1273748"/>
            <a:ext cx="4456155" cy="2602816"/>
            <a:chOff x="805336" y="1698331"/>
            <a:chExt cx="5941540" cy="3470421"/>
          </a:xfrm>
        </p:grpSpPr>
        <p:sp>
          <p:nvSpPr>
            <p:cNvPr id="306" name="Google Shape;306;p22"/>
            <p:cNvSpPr/>
            <p:nvPr/>
          </p:nvSpPr>
          <p:spPr>
            <a:xfrm>
              <a:off x="805336" y="1698331"/>
              <a:ext cx="5941540"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7" name="Google Shape;307;p22"/>
            <p:cNvSpPr/>
            <p:nvPr/>
          </p:nvSpPr>
          <p:spPr>
            <a:xfrm rot="10800000">
              <a:off x="3618113" y="4896349"/>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8" name="Google Shape;308;p22"/>
            <p:cNvSpPr/>
            <p:nvPr/>
          </p:nvSpPr>
          <p:spPr>
            <a:xfrm>
              <a:off x="805336" y="2274403"/>
              <a:ext cx="5941540"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09" name="Google Shape;309;p22"/>
          <p:cNvSpPr>
            <a:spLocks noGrp="1"/>
          </p:cNvSpPr>
          <p:nvPr>
            <p:ph type="pic" idx="2"/>
          </p:nvPr>
        </p:nvSpPr>
        <p:spPr>
          <a:xfrm>
            <a:off x="5657633" y="0"/>
            <a:ext cx="3486367" cy="5143500"/>
          </a:xfrm>
          <a:prstGeom prst="rect">
            <a:avLst/>
          </a:prstGeom>
          <a:solidFill>
            <a:srgbClr val="FEFEFE"/>
          </a:solidFill>
          <a:ln>
            <a:noFill/>
          </a:ln>
        </p:spPr>
        <p:txBody>
          <a:bodyPr spcFirstLastPara="1" wrap="square" lIns="68575" tIns="34275" rIns="68575" bIns="34275" anchor="t" anchorCtr="0"/>
          <a:lstStyle>
            <a:lvl1pPr marR="0" lvl="0" algn="ctr" rtl="0">
              <a:lnSpc>
                <a:spcPct val="120000"/>
              </a:lnSpc>
              <a:spcBef>
                <a:spcPts val="800"/>
              </a:spcBef>
              <a:spcAft>
                <a:spcPts val="0"/>
              </a:spcAft>
              <a:buClr>
                <a:schemeClr val="accent1"/>
              </a:buClr>
              <a:buSzPts val="2600"/>
              <a:buFont typeface="Noto Sans Symbols"/>
              <a:buNone/>
              <a:defRPr sz="2400" b="0" i="0" u="none" strike="noStrike" cap="none">
                <a:solidFill>
                  <a:schemeClr val="dk1"/>
                </a:solidFill>
                <a:latin typeface="Rockwell"/>
                <a:ea typeface="Rockwell"/>
                <a:cs typeface="Rockwell"/>
                <a:sym typeface="Rockwell"/>
              </a:defRPr>
            </a:lvl1pPr>
            <a:lvl2pPr marR="0" lvl="1" algn="l" rtl="0">
              <a:lnSpc>
                <a:spcPct val="120000"/>
              </a:lnSpc>
              <a:spcBef>
                <a:spcPts val="400"/>
              </a:spcBef>
              <a:spcAft>
                <a:spcPts val="0"/>
              </a:spcAft>
              <a:buClr>
                <a:schemeClr val="accent1"/>
              </a:buClr>
              <a:buSzPts val="2300"/>
              <a:buFont typeface="Noto Sans Symbols"/>
              <a:buNone/>
              <a:defRPr sz="2100" b="0" i="0" u="none" strike="noStrike" cap="none">
                <a:solidFill>
                  <a:schemeClr val="dk1"/>
                </a:solidFill>
                <a:latin typeface="Rockwell"/>
                <a:ea typeface="Rockwell"/>
                <a:cs typeface="Rockwell"/>
                <a:sym typeface="Rockwell"/>
              </a:defRPr>
            </a:lvl2pPr>
            <a:lvl3pPr marR="0" lvl="2" algn="l" rtl="0">
              <a:lnSpc>
                <a:spcPct val="120000"/>
              </a:lnSpc>
              <a:spcBef>
                <a:spcPts val="400"/>
              </a:spcBef>
              <a:spcAft>
                <a:spcPts val="0"/>
              </a:spcAft>
              <a:buClr>
                <a:schemeClr val="accent1"/>
              </a:buClr>
              <a:buSzPts val="2000"/>
              <a:buFont typeface="Noto Sans Symbols"/>
              <a:buNone/>
              <a:defRPr sz="1800" b="0" i="0" u="none" strike="noStrike" cap="none">
                <a:solidFill>
                  <a:schemeClr val="dk1"/>
                </a:solidFill>
                <a:latin typeface="Rockwell"/>
                <a:ea typeface="Rockwell"/>
                <a:cs typeface="Rockwell"/>
                <a:sym typeface="Rockwell"/>
              </a:defRPr>
            </a:lvl3pPr>
            <a:lvl4pPr marR="0" lvl="3"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4pPr>
            <a:lvl5pPr marR="0" lvl="4"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5pPr>
            <a:lvl6pPr marR="0" lvl="5"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6pPr>
            <a:lvl7pPr marR="0" lvl="6"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7pPr>
            <a:lvl8pPr marR="0" lvl="7"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8pPr>
            <a:lvl9pPr marR="0" lvl="8" algn="l" rtl="0">
              <a:lnSpc>
                <a:spcPct val="120000"/>
              </a:lnSpc>
              <a:spcBef>
                <a:spcPts val="400"/>
              </a:spcBef>
              <a:spcAft>
                <a:spcPts val="0"/>
              </a:spcAft>
              <a:buClr>
                <a:schemeClr val="accent1"/>
              </a:buClr>
              <a:buSzPts val="1700"/>
              <a:buFont typeface="Noto Sans Symbols"/>
              <a:buNone/>
              <a:defRPr sz="1500" b="0" i="0" u="none" strike="noStrike" cap="none">
                <a:solidFill>
                  <a:schemeClr val="dk1"/>
                </a:solidFill>
                <a:latin typeface="Rockwell"/>
                <a:ea typeface="Rockwell"/>
                <a:cs typeface="Rockwell"/>
                <a:sym typeface="Rockwell"/>
              </a:defRPr>
            </a:lvl9pPr>
          </a:lstStyle>
          <a:p>
            <a:endParaRPr/>
          </a:p>
        </p:txBody>
      </p:sp>
      <p:sp>
        <p:nvSpPr>
          <p:cNvPr id="310" name="Google Shape;310;p22"/>
          <p:cNvSpPr txBox="1">
            <a:spLocks noGrp="1"/>
          </p:cNvSpPr>
          <p:nvPr>
            <p:ph type="title"/>
          </p:nvPr>
        </p:nvSpPr>
        <p:spPr>
          <a:xfrm>
            <a:off x="664082" y="1770191"/>
            <a:ext cx="4332485" cy="883524"/>
          </a:xfrm>
          <a:prstGeom prst="rect">
            <a:avLst/>
          </a:prstGeom>
          <a:noFill/>
          <a:ln>
            <a:noFill/>
          </a:ln>
        </p:spPr>
        <p:txBody>
          <a:bodyPr spcFirstLastPara="1" wrap="square" lIns="171450" tIns="171450" rIns="171450" bIns="0" anchor="b" anchorCtr="0"/>
          <a:lstStyle>
            <a:lvl1pPr marR="0" lvl="0" algn="ctr" rtl="0">
              <a:lnSpc>
                <a:spcPct val="85000"/>
              </a:lnSpc>
              <a:spcBef>
                <a:spcPts val="0"/>
              </a:spcBef>
              <a:spcAft>
                <a:spcPts val="0"/>
              </a:spcAft>
              <a:buClr>
                <a:srgbClr val="FFFEFF"/>
              </a:buClr>
              <a:buSzPts val="2700"/>
              <a:buFont typeface="Calibri"/>
              <a:buNone/>
              <a:defRPr sz="27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11" name="Google Shape;311;p22"/>
          <p:cNvSpPr txBox="1">
            <a:spLocks noGrp="1"/>
          </p:cNvSpPr>
          <p:nvPr>
            <p:ph type="body" idx="1"/>
          </p:nvPr>
        </p:nvSpPr>
        <p:spPr>
          <a:xfrm>
            <a:off x="664082" y="2658759"/>
            <a:ext cx="4332485" cy="955648"/>
          </a:xfrm>
          <a:prstGeom prst="rect">
            <a:avLst/>
          </a:prstGeom>
          <a:noFill/>
          <a:ln>
            <a:noFill/>
          </a:ln>
        </p:spPr>
        <p:txBody>
          <a:bodyPr spcFirstLastPara="1" wrap="square" lIns="68575" tIns="34275" rIns="68575" bIns="34275" anchor="t" anchorCtr="0"/>
          <a:lstStyle>
            <a:lvl1pPr marL="457200" marR="0" lvl="0" indent="-228600" algn="ctr" rtl="0">
              <a:lnSpc>
                <a:spcPct val="120000"/>
              </a:lnSpc>
              <a:spcBef>
                <a:spcPts val="800"/>
              </a:spcBef>
              <a:spcAft>
                <a:spcPts val="0"/>
              </a:spcAft>
              <a:buClr>
                <a:schemeClr val="accent1"/>
              </a:buClr>
              <a:buSzPts val="1500"/>
              <a:buFont typeface="Noto Sans Symbols"/>
              <a:buNone/>
              <a:defRPr sz="1400" b="0" i="0" u="none" strike="noStrike" cap="none">
                <a:solidFill>
                  <a:srgbClr val="FFFEFF"/>
                </a:solidFill>
                <a:latin typeface="Rockwell"/>
                <a:ea typeface="Rockwell"/>
                <a:cs typeface="Rockwell"/>
                <a:sym typeface="Rockwell"/>
              </a:defRPr>
            </a:lvl1pPr>
            <a:lvl2pPr marL="914400" marR="0" lvl="1" indent="-228600" algn="l" rtl="0">
              <a:lnSpc>
                <a:spcPct val="120000"/>
              </a:lnSpc>
              <a:spcBef>
                <a:spcPts val="400"/>
              </a:spcBef>
              <a:spcAft>
                <a:spcPts val="0"/>
              </a:spcAft>
              <a:buClr>
                <a:schemeClr val="accent1"/>
              </a:buClr>
              <a:buSzPts val="1200"/>
              <a:buFont typeface="Noto Sans Symbols"/>
              <a:buNone/>
              <a:defRPr sz="1100" b="0" i="0" u="none" strike="noStrike" cap="none">
                <a:solidFill>
                  <a:schemeClr val="dk1"/>
                </a:solidFill>
                <a:latin typeface="Rockwell"/>
                <a:ea typeface="Rockwell"/>
                <a:cs typeface="Rockwell"/>
                <a:sym typeface="Rockwell"/>
              </a:defRPr>
            </a:lvl2pPr>
            <a:lvl3pPr marL="1371600" marR="0" lvl="2" indent="-228600" algn="l" rtl="0">
              <a:lnSpc>
                <a:spcPct val="120000"/>
              </a:lnSpc>
              <a:spcBef>
                <a:spcPts val="400"/>
              </a:spcBef>
              <a:spcAft>
                <a:spcPts val="0"/>
              </a:spcAft>
              <a:buClr>
                <a:schemeClr val="accent1"/>
              </a:buClr>
              <a:buSzPts val="1000"/>
              <a:buFont typeface="Noto Sans Symbols"/>
              <a:buNone/>
              <a:defRPr sz="900" b="0" i="0" u="none" strike="noStrike" cap="none">
                <a:solidFill>
                  <a:schemeClr val="dk1"/>
                </a:solidFill>
                <a:latin typeface="Rockwell"/>
                <a:ea typeface="Rockwell"/>
                <a:cs typeface="Rockwell"/>
                <a:sym typeface="Rockwell"/>
              </a:defRPr>
            </a:lvl3pPr>
            <a:lvl4pPr marL="1828800" marR="0" lvl="3"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4pPr>
            <a:lvl5pPr marL="2286000" marR="0" lvl="4"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5pPr>
            <a:lvl6pPr marL="2743200" marR="0" lvl="5"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6pPr>
            <a:lvl7pPr marL="3200400" marR="0" lvl="6"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7pPr>
            <a:lvl8pPr marL="3657600" marR="0" lvl="7"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8pPr>
            <a:lvl9pPr marL="4114800" marR="0" lvl="8" indent="-228600" algn="l" rtl="0">
              <a:lnSpc>
                <a:spcPct val="120000"/>
              </a:lnSpc>
              <a:spcBef>
                <a:spcPts val="400"/>
              </a:spcBef>
              <a:spcAft>
                <a:spcPts val="0"/>
              </a:spcAft>
              <a:buClr>
                <a:schemeClr val="accent1"/>
              </a:buClr>
              <a:buSzPts val="800"/>
              <a:buFont typeface="Noto Sans Symbols"/>
              <a:buNone/>
              <a:defRPr sz="800" b="0" i="0" u="none" strike="noStrike" cap="none">
                <a:solidFill>
                  <a:schemeClr val="dk1"/>
                </a:solidFill>
                <a:latin typeface="Rockwell"/>
                <a:ea typeface="Rockwell"/>
                <a:cs typeface="Rockwell"/>
                <a:sym typeface="Rockwell"/>
              </a:defRPr>
            </a:lvl9pPr>
          </a:lstStyle>
          <a:p>
            <a:endParaRPr/>
          </a:p>
        </p:txBody>
      </p:sp>
      <p:sp>
        <p:nvSpPr>
          <p:cNvPr id="312" name="Google Shape;312;p22"/>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13" name="Google Shape;313;p22"/>
          <p:cNvSpPr txBox="1">
            <a:spLocks noGrp="1"/>
          </p:cNvSpPr>
          <p:nvPr>
            <p:ph type="ftr" idx="11"/>
          </p:nvPr>
        </p:nvSpPr>
        <p:spPr>
          <a:xfrm>
            <a:off x="603504" y="4670298"/>
            <a:ext cx="4456652"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14" name="Google Shape;314;p22"/>
          <p:cNvSpPr txBox="1">
            <a:spLocks noGrp="1"/>
          </p:cNvSpPr>
          <p:nvPr>
            <p:ph type="sldNum" idx="12"/>
          </p:nvPr>
        </p:nvSpPr>
        <p:spPr>
          <a:xfrm>
            <a:off x="4371283"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5"/>
        <p:cNvGrpSpPr/>
        <p:nvPr/>
      </p:nvGrpSpPr>
      <p:grpSpPr>
        <a:xfrm>
          <a:off x="0" y="0"/>
          <a:ext cx="0" cy="0"/>
          <a:chOff x="0" y="0"/>
          <a:chExt cx="0" cy="0"/>
        </a:xfrm>
      </p:grpSpPr>
      <p:grpSp>
        <p:nvGrpSpPr>
          <p:cNvPr id="316" name="Google Shape;316;p23"/>
          <p:cNvGrpSpPr/>
          <p:nvPr/>
        </p:nvGrpSpPr>
        <p:grpSpPr>
          <a:xfrm>
            <a:off x="-313135" y="0"/>
            <a:ext cx="9438086" cy="5139928"/>
            <a:chOff x="-417513" y="0"/>
            <a:chExt cx="12584114" cy="6853238"/>
          </a:xfrm>
        </p:grpSpPr>
        <p:sp>
          <p:nvSpPr>
            <p:cNvPr id="317" name="Google Shape;317;p23"/>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8" name="Google Shape;318;p23"/>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9" name="Google Shape;319;p23"/>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0" name="Google Shape;320;p23"/>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1" name="Google Shape;321;p23"/>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2" name="Google Shape;322;p23"/>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3" name="Google Shape;323;p23"/>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4" name="Google Shape;324;p23"/>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5" name="Google Shape;325;p23"/>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6" name="Google Shape;326;p23"/>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7" name="Google Shape;327;p23"/>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8" name="Google Shape;328;p23"/>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9" name="Google Shape;329;p23"/>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0" name="Google Shape;330;p23"/>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1" name="Google Shape;331;p23"/>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2" name="Google Shape;332;p23"/>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3" name="Google Shape;333;p23"/>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4" name="Google Shape;334;p23"/>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5" name="Google Shape;335;p23"/>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6" name="Google Shape;336;p23"/>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7" name="Google Shape;337;p23"/>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38" name="Google Shape;338;p23"/>
          <p:cNvGrpSpPr/>
          <p:nvPr/>
        </p:nvGrpSpPr>
        <p:grpSpPr>
          <a:xfrm>
            <a:off x="600108" y="1274692"/>
            <a:ext cx="2755857" cy="2602816"/>
            <a:chOff x="697883" y="1816768"/>
            <a:chExt cx="3674476" cy="3470421"/>
          </a:xfrm>
        </p:grpSpPr>
        <p:sp>
          <p:nvSpPr>
            <p:cNvPr id="339" name="Google Shape;339;p23"/>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0" name="Google Shape;340;p23"/>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1" name="Google Shape;341;p23"/>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42" name="Google Shape;342;p23"/>
          <p:cNvSpPr txBox="1">
            <a:spLocks noGrp="1"/>
          </p:cNvSpPr>
          <p:nvPr>
            <p:ph type="title"/>
          </p:nvPr>
        </p:nvSpPr>
        <p:spPr>
          <a:xfrm>
            <a:off x="666474" y="1762444"/>
            <a:ext cx="2625897" cy="1842331"/>
          </a:xfrm>
          <a:prstGeom prst="rect">
            <a:avLst/>
          </a:prstGeom>
          <a:noFill/>
          <a:ln>
            <a:noFill/>
          </a:ln>
        </p:spPr>
        <p:txBody>
          <a:bodyPr spcFirstLastPara="1" wrap="square" lIns="171450" tIns="171450" rIns="171450" bIns="171450" anchor="ctr" anchorCtr="0"/>
          <a:lstStyle>
            <a:lvl1pPr marR="0" lvl="0" algn="ctr" rtl="0">
              <a:lnSpc>
                <a:spcPct val="85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43" name="Google Shape;343;p23"/>
          <p:cNvSpPr txBox="1">
            <a:spLocks noGrp="1"/>
          </p:cNvSpPr>
          <p:nvPr>
            <p:ph type="body" idx="1"/>
          </p:nvPr>
        </p:nvSpPr>
        <p:spPr>
          <a:xfrm rot="5400000">
            <a:off x="4214217" y="214310"/>
            <a:ext cx="3942817" cy="4706276"/>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344" name="Google Shape;344;p23"/>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45" name="Google Shape;345;p23"/>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46" name="Google Shape;346;p23"/>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7"/>
        <p:cNvGrpSpPr/>
        <p:nvPr/>
      </p:nvGrpSpPr>
      <p:grpSpPr>
        <a:xfrm>
          <a:off x="0" y="0"/>
          <a:ext cx="0" cy="0"/>
          <a:chOff x="0" y="0"/>
          <a:chExt cx="0" cy="0"/>
        </a:xfrm>
      </p:grpSpPr>
      <p:grpSp>
        <p:nvGrpSpPr>
          <p:cNvPr id="348" name="Google Shape;348;p24"/>
          <p:cNvGrpSpPr/>
          <p:nvPr/>
        </p:nvGrpSpPr>
        <p:grpSpPr>
          <a:xfrm flipH="1">
            <a:off x="0" y="0"/>
            <a:ext cx="9438086" cy="5139928"/>
            <a:chOff x="-417513" y="0"/>
            <a:chExt cx="12584114" cy="6853238"/>
          </a:xfrm>
        </p:grpSpPr>
        <p:sp>
          <p:nvSpPr>
            <p:cNvPr id="349" name="Google Shape;349;p24"/>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0" name="Google Shape;350;p24"/>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1" name="Google Shape;351;p24"/>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2" name="Google Shape;352;p24"/>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3" name="Google Shape;353;p24"/>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4" name="Google Shape;354;p24"/>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5" name="Google Shape;355;p24"/>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6" name="Google Shape;356;p24"/>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7" name="Google Shape;357;p24"/>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8" name="Google Shape;358;p24"/>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59" name="Google Shape;359;p24"/>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0" name="Google Shape;360;p24"/>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1" name="Google Shape;361;p24"/>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2" name="Google Shape;362;p24"/>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3" name="Google Shape;363;p24"/>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4" name="Google Shape;364;p24"/>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5" name="Google Shape;365;p24"/>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6" name="Google Shape;366;p24"/>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7" name="Google Shape;367;p24"/>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8" name="Google Shape;368;p24"/>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69" name="Google Shape;369;p24"/>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70" name="Google Shape;370;p24"/>
          <p:cNvGrpSpPr/>
          <p:nvPr/>
        </p:nvGrpSpPr>
        <p:grpSpPr>
          <a:xfrm>
            <a:off x="5789211" y="1274692"/>
            <a:ext cx="2755857" cy="2602816"/>
            <a:chOff x="697883" y="1816768"/>
            <a:chExt cx="3674476" cy="3470421"/>
          </a:xfrm>
        </p:grpSpPr>
        <p:sp>
          <p:nvSpPr>
            <p:cNvPr id="371" name="Google Shape;371;p24"/>
            <p:cNvSpPr/>
            <p:nvPr/>
          </p:nvSpPr>
          <p:spPr>
            <a:xfrm>
              <a:off x="697883" y="1816768"/>
              <a:ext cx="3674476" cy="5029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72" name="Google Shape;372;p24"/>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73" name="Google Shape;373;p24"/>
            <p:cNvSpPr/>
            <p:nvPr/>
          </p:nvSpPr>
          <p:spPr>
            <a:xfrm>
              <a:off x="704075" y="2392840"/>
              <a:ext cx="3668284" cy="26243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74" name="Google Shape;374;p24"/>
          <p:cNvSpPr txBox="1">
            <a:spLocks noGrp="1"/>
          </p:cNvSpPr>
          <p:nvPr>
            <p:ph type="title"/>
          </p:nvPr>
        </p:nvSpPr>
        <p:spPr>
          <a:xfrm rot="5400000">
            <a:off x="6247360" y="1370661"/>
            <a:ext cx="1842331" cy="2625896"/>
          </a:xfrm>
          <a:prstGeom prst="rect">
            <a:avLst/>
          </a:prstGeom>
          <a:noFill/>
          <a:ln>
            <a:noFill/>
          </a:ln>
        </p:spPr>
        <p:txBody>
          <a:bodyPr spcFirstLastPara="1" wrap="square" lIns="171450" tIns="171450" rIns="171450" bIns="171450" anchor="ctr" anchorCtr="0"/>
          <a:lstStyle>
            <a:lvl1pPr marR="0" lvl="0" algn="l" rtl="0">
              <a:lnSpc>
                <a:spcPct val="80000"/>
              </a:lnSpc>
              <a:spcBef>
                <a:spcPts val="0"/>
              </a:spcBef>
              <a:spcAft>
                <a:spcPts val="0"/>
              </a:spcAft>
              <a:buClr>
                <a:srgbClr val="FFFEFF"/>
              </a:buClr>
              <a:buSzPts val="3000"/>
              <a:buFont typeface="Calibri"/>
              <a:buNone/>
              <a:defRPr sz="3000" b="0" i="0" u="none" strike="noStrike" cap="none">
                <a:solidFill>
                  <a:srgbClr val="FFFEF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75" name="Google Shape;375;p24"/>
          <p:cNvSpPr txBox="1">
            <a:spLocks noGrp="1"/>
          </p:cNvSpPr>
          <p:nvPr>
            <p:ph type="body" idx="1"/>
          </p:nvPr>
        </p:nvSpPr>
        <p:spPr>
          <a:xfrm rot="5400000">
            <a:off x="981305" y="219588"/>
            <a:ext cx="3942977" cy="4701467"/>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376" name="Google Shape;376;p24"/>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77" name="Google Shape;377;p24"/>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378" name="Google Shape;378;p24"/>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a:solidFill>
                  <a:srgbClr val="888888"/>
                </a:solidFill>
                <a:latin typeface="Rockwell"/>
                <a:ea typeface="Rockwell"/>
                <a:cs typeface="Rockwell"/>
                <a:sym typeface="Rockwell"/>
              </a:defRPr>
            </a:lvl1pPr>
            <a:lvl2pPr marL="0" marR="0" lvl="1" indent="0" algn="r" rtl="0">
              <a:spcBef>
                <a:spcPts val="0"/>
              </a:spcBef>
              <a:buNone/>
              <a:defRPr sz="800">
                <a:solidFill>
                  <a:srgbClr val="888888"/>
                </a:solidFill>
                <a:latin typeface="Rockwell"/>
                <a:ea typeface="Rockwell"/>
                <a:cs typeface="Rockwell"/>
                <a:sym typeface="Rockwell"/>
              </a:defRPr>
            </a:lvl2pPr>
            <a:lvl3pPr marL="0" marR="0" lvl="2" indent="0" algn="r" rtl="0">
              <a:spcBef>
                <a:spcPts val="0"/>
              </a:spcBef>
              <a:buNone/>
              <a:defRPr sz="800">
                <a:solidFill>
                  <a:srgbClr val="888888"/>
                </a:solidFill>
                <a:latin typeface="Rockwell"/>
                <a:ea typeface="Rockwell"/>
                <a:cs typeface="Rockwell"/>
                <a:sym typeface="Rockwell"/>
              </a:defRPr>
            </a:lvl3pPr>
            <a:lvl4pPr marL="0" marR="0" lvl="3" indent="0" algn="r" rtl="0">
              <a:spcBef>
                <a:spcPts val="0"/>
              </a:spcBef>
              <a:buNone/>
              <a:defRPr sz="800">
                <a:solidFill>
                  <a:srgbClr val="888888"/>
                </a:solidFill>
                <a:latin typeface="Rockwell"/>
                <a:ea typeface="Rockwell"/>
                <a:cs typeface="Rockwell"/>
                <a:sym typeface="Rockwell"/>
              </a:defRPr>
            </a:lvl4pPr>
            <a:lvl5pPr marL="0" marR="0" lvl="4" indent="0" algn="r" rtl="0">
              <a:spcBef>
                <a:spcPts val="0"/>
              </a:spcBef>
              <a:buNone/>
              <a:defRPr sz="800">
                <a:solidFill>
                  <a:srgbClr val="888888"/>
                </a:solidFill>
                <a:latin typeface="Rockwell"/>
                <a:ea typeface="Rockwell"/>
                <a:cs typeface="Rockwell"/>
                <a:sym typeface="Rockwell"/>
              </a:defRPr>
            </a:lvl5pPr>
            <a:lvl6pPr marL="0" marR="0" lvl="5" indent="0" algn="r" rtl="0">
              <a:spcBef>
                <a:spcPts val="0"/>
              </a:spcBef>
              <a:buNone/>
              <a:defRPr sz="800">
                <a:solidFill>
                  <a:srgbClr val="888888"/>
                </a:solidFill>
                <a:latin typeface="Rockwell"/>
                <a:ea typeface="Rockwell"/>
                <a:cs typeface="Rockwell"/>
                <a:sym typeface="Rockwell"/>
              </a:defRPr>
            </a:lvl6pPr>
            <a:lvl7pPr marL="0" marR="0" lvl="6" indent="0" algn="r" rtl="0">
              <a:spcBef>
                <a:spcPts val="0"/>
              </a:spcBef>
              <a:buNone/>
              <a:defRPr sz="800">
                <a:solidFill>
                  <a:srgbClr val="888888"/>
                </a:solidFill>
                <a:latin typeface="Rockwell"/>
                <a:ea typeface="Rockwell"/>
                <a:cs typeface="Rockwell"/>
                <a:sym typeface="Rockwell"/>
              </a:defRPr>
            </a:lvl7pPr>
            <a:lvl8pPr marL="0" marR="0" lvl="7" indent="0" algn="r" rtl="0">
              <a:spcBef>
                <a:spcPts val="0"/>
              </a:spcBef>
              <a:buNone/>
              <a:defRPr sz="800">
                <a:solidFill>
                  <a:srgbClr val="888888"/>
                </a:solidFill>
                <a:latin typeface="Rockwell"/>
                <a:ea typeface="Rockwell"/>
                <a:cs typeface="Rockwell"/>
                <a:sym typeface="Rockwell"/>
              </a:defRPr>
            </a:lvl8pPr>
            <a:lvl9pPr marL="0" marR="0" lvl="8" indent="0" algn="r" rtl="0">
              <a:spcBef>
                <a:spcPts val="0"/>
              </a:spcBef>
              <a:buNone/>
              <a:defRPr sz="800">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8371" y="1768793"/>
            <a:ext cx="2624000" cy="1842364"/>
          </a:xfrm>
          <a:prstGeom prst="rect">
            <a:avLst/>
          </a:prstGeom>
          <a:noFill/>
          <a:ln>
            <a:noFill/>
          </a:ln>
        </p:spPr>
        <p:txBody>
          <a:bodyPr spcFirstLastPara="1" wrap="square" lIns="171450" tIns="171450" rIns="171450" bIns="171450" anchor="ctr" anchorCtr="0"/>
          <a:lstStyle>
            <a:lvl1pPr marR="0" lvl="0" algn="ctr" rtl="0">
              <a:lnSpc>
                <a:spcPct val="85000"/>
              </a:lnSpc>
              <a:spcBef>
                <a:spcPts val="0"/>
              </a:spcBef>
              <a:spcAft>
                <a:spcPts val="0"/>
              </a:spcAft>
              <a:buClr>
                <a:schemeClr val="dk1"/>
              </a:buClr>
              <a:buSzPts val="3000"/>
              <a:buFont typeface="Calibri"/>
              <a:buNone/>
              <a:defRPr sz="30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4076237" y="596039"/>
            <a:ext cx="4462527" cy="3942817"/>
          </a:xfrm>
          <a:prstGeom prst="rect">
            <a:avLst/>
          </a:prstGeom>
          <a:noFill/>
          <a:ln>
            <a:noFill/>
          </a:ln>
        </p:spPr>
        <p:txBody>
          <a:bodyPr spcFirstLastPara="1" wrap="square" lIns="68575" tIns="34275" rIns="68575" bIns="34275" anchor="t" anchorCtr="0"/>
          <a:lstStyle>
            <a:lvl1pPr marL="457200" marR="0" lvl="0" indent="-323850" algn="l" rtl="0">
              <a:lnSpc>
                <a:spcPct val="120000"/>
              </a:lnSpc>
              <a:spcBef>
                <a:spcPts val="800"/>
              </a:spcBef>
              <a:spcAft>
                <a:spcPts val="0"/>
              </a:spcAft>
              <a:buClr>
                <a:schemeClr val="accent1"/>
              </a:buClr>
              <a:buSzPts val="1500"/>
              <a:buFont typeface="Noto Sans Symbols"/>
              <a:buChar char="▪"/>
              <a:defRPr sz="1400" b="0" i="0" u="none" strike="noStrike" cap="none">
                <a:solidFill>
                  <a:schemeClr val="dk1"/>
                </a:solidFill>
                <a:latin typeface="Rockwell"/>
                <a:ea typeface="Rockwell"/>
                <a:cs typeface="Rockwell"/>
                <a:sym typeface="Rockwell"/>
              </a:defRPr>
            </a:lvl1pPr>
            <a:lvl2pPr marL="914400" marR="0" lvl="1" indent="-311150" algn="l" rtl="0">
              <a:lnSpc>
                <a:spcPct val="120000"/>
              </a:lnSpc>
              <a:spcBef>
                <a:spcPts val="400"/>
              </a:spcBef>
              <a:spcAft>
                <a:spcPts val="0"/>
              </a:spcAft>
              <a:buClr>
                <a:schemeClr val="accent1"/>
              </a:buClr>
              <a:buSzPts val="1300"/>
              <a:buFont typeface="Noto Sans Symbols"/>
              <a:buChar char="▪"/>
              <a:defRPr sz="1200" b="0" i="0" u="none" strike="noStrike" cap="none">
                <a:solidFill>
                  <a:schemeClr val="dk1"/>
                </a:solidFill>
                <a:latin typeface="Rockwell"/>
                <a:ea typeface="Rockwell"/>
                <a:cs typeface="Rockwell"/>
                <a:sym typeface="Rockwell"/>
              </a:defRPr>
            </a:lvl2pPr>
            <a:lvl3pPr marL="1371600" marR="0" lvl="2" indent="-304800" algn="l" rtl="0">
              <a:lnSpc>
                <a:spcPct val="120000"/>
              </a:lnSpc>
              <a:spcBef>
                <a:spcPts val="400"/>
              </a:spcBef>
              <a:spcAft>
                <a:spcPts val="0"/>
              </a:spcAft>
              <a:buClr>
                <a:schemeClr val="accent1"/>
              </a:buClr>
              <a:buSzPts val="1200"/>
              <a:buFont typeface="Noto Sans Symbols"/>
              <a:buChar char="▪"/>
              <a:defRPr sz="1100" b="0" i="0" u="none" strike="noStrike" cap="none">
                <a:solidFill>
                  <a:schemeClr val="dk1"/>
                </a:solidFill>
                <a:latin typeface="Rockwell"/>
                <a:ea typeface="Rockwell"/>
                <a:cs typeface="Rockwell"/>
                <a:sym typeface="Rockwell"/>
              </a:defRPr>
            </a:lvl3pPr>
            <a:lvl4pPr marL="1828800" marR="0" lvl="3"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4pPr>
            <a:lvl5pPr marL="2286000" marR="0" lvl="4"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5pPr>
            <a:lvl6pPr marL="2743200" marR="0" lvl="5"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6pPr>
            <a:lvl7pPr marL="3200400" marR="0" lvl="6"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7pPr>
            <a:lvl8pPr marL="3657600" marR="0" lvl="7"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8pPr>
            <a:lvl9pPr marL="4114800" marR="0" lvl="8" indent="-292100" algn="l" rtl="0">
              <a:lnSpc>
                <a:spcPct val="120000"/>
              </a:lnSpc>
              <a:spcBef>
                <a:spcPts val="400"/>
              </a:spcBef>
              <a:spcAft>
                <a:spcPts val="0"/>
              </a:spcAft>
              <a:buClr>
                <a:schemeClr val="accent1"/>
              </a:buClr>
              <a:buSzPts val="1000"/>
              <a:buFont typeface="Noto Sans Symbols"/>
              <a:buChar char="▪"/>
              <a:defRPr sz="900" b="0" i="0" u="none" strike="noStrike" cap="none">
                <a:solidFill>
                  <a:schemeClr val="dk1"/>
                </a:solidFill>
                <a:latin typeface="Rockwell"/>
                <a:ea typeface="Rockwell"/>
                <a:cs typeface="Rockwell"/>
                <a:sym typeface="Rockwell"/>
              </a:defRPr>
            </a:lvl9pPr>
          </a:lstStyle>
          <a:p>
            <a:endParaRPr/>
          </a:p>
        </p:txBody>
      </p:sp>
      <p:sp>
        <p:nvSpPr>
          <p:cNvPr id="53" name="Google Shape;53;p13"/>
          <p:cNvSpPr txBox="1">
            <a:spLocks noGrp="1"/>
          </p:cNvSpPr>
          <p:nvPr>
            <p:ph type="dt" idx="10"/>
          </p:nvPr>
        </p:nvSpPr>
        <p:spPr>
          <a:xfrm>
            <a:off x="603504" y="240030"/>
            <a:ext cx="2743200" cy="24003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54" name="Google Shape;54;p13"/>
          <p:cNvSpPr txBox="1">
            <a:spLocks noGrp="1"/>
          </p:cNvSpPr>
          <p:nvPr>
            <p:ph type="ftr" idx="11"/>
          </p:nvPr>
        </p:nvSpPr>
        <p:spPr>
          <a:xfrm>
            <a:off x="603504" y="4670298"/>
            <a:ext cx="7941564" cy="24003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100"/>
              <a:buNone/>
              <a:defRPr sz="1400" b="0" i="0" u="none" strike="noStrike" cap="none">
                <a:solidFill>
                  <a:schemeClr val="dk1"/>
                </a:solidFill>
                <a:latin typeface="Rockwell"/>
                <a:ea typeface="Rockwell"/>
                <a:cs typeface="Rockwell"/>
                <a:sym typeface="Rockwell"/>
              </a:defRPr>
            </a:lvl9pPr>
          </a:lstStyle>
          <a:p>
            <a:endParaRPr/>
          </a:p>
        </p:txBody>
      </p:sp>
      <p:sp>
        <p:nvSpPr>
          <p:cNvPr id="55" name="Google Shape;55;p13"/>
          <p:cNvSpPr txBox="1">
            <a:spLocks noGrp="1"/>
          </p:cNvSpPr>
          <p:nvPr>
            <p:ph type="sldNum" idx="12"/>
          </p:nvPr>
        </p:nvSpPr>
        <p:spPr>
          <a:xfrm>
            <a:off x="7852410" y="240030"/>
            <a:ext cx="685800" cy="24003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Rockwell"/>
                <a:ea typeface="Rockwell"/>
                <a:cs typeface="Rockwell"/>
                <a:sym typeface="Rockwell"/>
              </a:defRPr>
            </a:lvl1pPr>
            <a:lvl2pPr marL="0" marR="0" lvl="1" indent="0" algn="r" rtl="0">
              <a:spcBef>
                <a:spcPts val="0"/>
              </a:spcBef>
              <a:buNone/>
              <a:defRPr sz="800" b="0" i="0" u="none" strike="noStrike" cap="none">
                <a:solidFill>
                  <a:srgbClr val="888888"/>
                </a:solidFill>
                <a:latin typeface="Rockwell"/>
                <a:ea typeface="Rockwell"/>
                <a:cs typeface="Rockwell"/>
                <a:sym typeface="Rockwell"/>
              </a:defRPr>
            </a:lvl2pPr>
            <a:lvl3pPr marL="0" marR="0" lvl="2" indent="0" algn="r" rtl="0">
              <a:spcBef>
                <a:spcPts val="0"/>
              </a:spcBef>
              <a:buNone/>
              <a:defRPr sz="800" b="0" i="0" u="none" strike="noStrike" cap="none">
                <a:solidFill>
                  <a:srgbClr val="888888"/>
                </a:solidFill>
                <a:latin typeface="Rockwell"/>
                <a:ea typeface="Rockwell"/>
                <a:cs typeface="Rockwell"/>
                <a:sym typeface="Rockwell"/>
              </a:defRPr>
            </a:lvl3pPr>
            <a:lvl4pPr marL="0" marR="0" lvl="3" indent="0" algn="r" rtl="0">
              <a:spcBef>
                <a:spcPts val="0"/>
              </a:spcBef>
              <a:buNone/>
              <a:defRPr sz="800" b="0" i="0" u="none" strike="noStrike" cap="none">
                <a:solidFill>
                  <a:srgbClr val="888888"/>
                </a:solidFill>
                <a:latin typeface="Rockwell"/>
                <a:ea typeface="Rockwell"/>
                <a:cs typeface="Rockwell"/>
                <a:sym typeface="Rockwell"/>
              </a:defRPr>
            </a:lvl4pPr>
            <a:lvl5pPr marL="0" marR="0" lvl="4" indent="0" algn="r" rtl="0">
              <a:spcBef>
                <a:spcPts val="0"/>
              </a:spcBef>
              <a:buNone/>
              <a:defRPr sz="800" b="0" i="0" u="none" strike="noStrike" cap="none">
                <a:solidFill>
                  <a:srgbClr val="888888"/>
                </a:solidFill>
                <a:latin typeface="Rockwell"/>
                <a:ea typeface="Rockwell"/>
                <a:cs typeface="Rockwell"/>
                <a:sym typeface="Rockwell"/>
              </a:defRPr>
            </a:lvl5pPr>
            <a:lvl6pPr marL="0" marR="0" lvl="5" indent="0" algn="r" rtl="0">
              <a:spcBef>
                <a:spcPts val="0"/>
              </a:spcBef>
              <a:buNone/>
              <a:defRPr sz="800" b="0" i="0" u="none" strike="noStrike" cap="none">
                <a:solidFill>
                  <a:srgbClr val="888888"/>
                </a:solidFill>
                <a:latin typeface="Rockwell"/>
                <a:ea typeface="Rockwell"/>
                <a:cs typeface="Rockwell"/>
                <a:sym typeface="Rockwell"/>
              </a:defRPr>
            </a:lvl6pPr>
            <a:lvl7pPr marL="0" marR="0" lvl="6" indent="0" algn="r" rtl="0">
              <a:spcBef>
                <a:spcPts val="0"/>
              </a:spcBef>
              <a:buNone/>
              <a:defRPr sz="800" b="0" i="0" u="none" strike="noStrike" cap="none">
                <a:solidFill>
                  <a:srgbClr val="888888"/>
                </a:solidFill>
                <a:latin typeface="Rockwell"/>
                <a:ea typeface="Rockwell"/>
                <a:cs typeface="Rockwell"/>
                <a:sym typeface="Rockwell"/>
              </a:defRPr>
            </a:lvl7pPr>
            <a:lvl8pPr marL="0" marR="0" lvl="7" indent="0" algn="r" rtl="0">
              <a:spcBef>
                <a:spcPts val="0"/>
              </a:spcBef>
              <a:buNone/>
              <a:defRPr sz="800" b="0" i="0" u="none" strike="noStrike" cap="none">
                <a:solidFill>
                  <a:srgbClr val="888888"/>
                </a:solidFill>
                <a:latin typeface="Rockwell"/>
                <a:ea typeface="Rockwell"/>
                <a:cs typeface="Rockwell"/>
                <a:sym typeface="Rockwell"/>
              </a:defRPr>
            </a:lvl8pPr>
            <a:lvl9pPr marL="0" marR="0" lvl="8" indent="0" algn="r" rtl="0">
              <a:spcBef>
                <a:spcPts val="0"/>
              </a:spcBef>
              <a:buNone/>
              <a:defRPr sz="800" b="0" i="0" u="none" strike="noStrike" cap="none">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5"/>
          <p:cNvSpPr txBox="1">
            <a:spLocks noGrp="1"/>
          </p:cNvSpPr>
          <p:nvPr>
            <p:ph type="ctrTitle"/>
          </p:nvPr>
        </p:nvSpPr>
        <p:spPr>
          <a:xfrm>
            <a:off x="1319427" y="1556628"/>
            <a:ext cx="6509936" cy="1311547"/>
          </a:xfrm>
          <a:prstGeom prst="rect">
            <a:avLst/>
          </a:prstGeom>
          <a:noFill/>
          <a:ln>
            <a:noFill/>
          </a:ln>
        </p:spPr>
        <p:txBody>
          <a:bodyPr spcFirstLastPara="1" wrap="square" lIns="171450" tIns="171450" rIns="171450" bIns="0" anchor="b" anchorCtr="0">
            <a:noAutofit/>
          </a:bodyPr>
          <a:lstStyle/>
          <a:p>
            <a:pPr marL="0" marR="0" lvl="0" indent="0" algn="ctr" rtl="0">
              <a:lnSpc>
                <a:spcPct val="80000"/>
              </a:lnSpc>
              <a:spcBef>
                <a:spcPts val="0"/>
              </a:spcBef>
              <a:spcAft>
                <a:spcPts val="0"/>
              </a:spcAft>
              <a:buClr>
                <a:srgbClr val="FFFEFF"/>
              </a:buClr>
              <a:buSzPts val="4100"/>
              <a:buFont typeface="Calibri"/>
              <a:buNone/>
            </a:pPr>
            <a:r>
              <a:rPr lang="en" sz="4100" b="0" i="0" u="none" strike="noStrike" cap="none">
                <a:solidFill>
                  <a:srgbClr val="FFFEFF"/>
                </a:solidFill>
                <a:latin typeface="Calibri"/>
                <a:ea typeface="Calibri"/>
                <a:cs typeface="Calibri"/>
                <a:sym typeface="Calibri"/>
              </a:rPr>
              <a:t>Cryptolocker Trojan</a:t>
            </a:r>
            <a:endParaRPr sz="1100"/>
          </a:p>
        </p:txBody>
      </p:sp>
      <p:sp>
        <p:nvSpPr>
          <p:cNvPr id="384" name="Google Shape;384;p25"/>
          <p:cNvSpPr txBox="1">
            <a:spLocks noGrp="1"/>
          </p:cNvSpPr>
          <p:nvPr>
            <p:ph type="subTitle" idx="1"/>
          </p:nvPr>
        </p:nvSpPr>
        <p:spPr>
          <a:xfrm>
            <a:off x="1319428" y="2929700"/>
            <a:ext cx="6505070" cy="991940"/>
          </a:xfrm>
          <a:prstGeom prst="rect">
            <a:avLst/>
          </a:prstGeom>
          <a:noFill/>
          <a:ln>
            <a:noFill/>
          </a:ln>
        </p:spPr>
        <p:txBody>
          <a:bodyPr spcFirstLastPara="1" wrap="square" lIns="68575" tIns="0" rIns="68575" bIns="34275" anchor="t" anchorCtr="0">
            <a:noAutofit/>
          </a:bodyPr>
          <a:lstStyle/>
          <a:p>
            <a:pPr marL="0" marR="0" lvl="0" indent="0" algn="ctr" rtl="0">
              <a:lnSpc>
                <a:spcPct val="100000"/>
              </a:lnSpc>
              <a:spcBef>
                <a:spcPts val="0"/>
              </a:spcBef>
              <a:spcAft>
                <a:spcPts val="0"/>
              </a:spcAft>
              <a:buClr>
                <a:schemeClr val="accent1"/>
              </a:buClr>
              <a:buSzPts val="1500"/>
              <a:buFont typeface="Noto Sans Symbols"/>
              <a:buNone/>
            </a:pPr>
            <a:r>
              <a:rPr lang="en" sz="1400" b="0" i="0" u="none" strike="noStrike" cap="none">
                <a:solidFill>
                  <a:srgbClr val="FFFEFF"/>
                </a:solidFill>
                <a:latin typeface="Rockwell"/>
                <a:ea typeface="Rockwell"/>
                <a:cs typeface="Rockwell"/>
                <a:sym typeface="Rockwell"/>
              </a:rPr>
              <a:t>By Rahul Tailor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sp>
        <p:nvSpPr>
          <p:cNvPr id="389" name="Google Shape;389;p26"/>
          <p:cNvSpPr/>
          <p:nvPr/>
        </p:nvSpPr>
        <p:spPr>
          <a:xfrm>
            <a:off x="0" y="0"/>
            <a:ext cx="9143772"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Rockwell"/>
              <a:ea typeface="Rockwell"/>
              <a:cs typeface="Rockwell"/>
              <a:sym typeface="Rockwell"/>
            </a:endParaRPr>
          </a:p>
        </p:txBody>
      </p:sp>
      <p:grpSp>
        <p:nvGrpSpPr>
          <p:cNvPr id="390" name="Google Shape;390;p26"/>
          <p:cNvGrpSpPr/>
          <p:nvPr/>
        </p:nvGrpSpPr>
        <p:grpSpPr>
          <a:xfrm>
            <a:off x="-313135" y="0"/>
            <a:ext cx="9438086" cy="5139928"/>
            <a:chOff x="-417513" y="0"/>
            <a:chExt cx="12584114" cy="6853238"/>
          </a:xfrm>
        </p:grpSpPr>
        <p:sp>
          <p:nvSpPr>
            <p:cNvPr id="391" name="Google Shape;391;p26"/>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2" name="Google Shape;392;p26"/>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3" name="Google Shape;393;p26"/>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4" name="Google Shape;394;p26"/>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5" name="Google Shape;395;p26"/>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6" name="Google Shape;396;p26"/>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7" name="Google Shape;397;p26"/>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8" name="Google Shape;398;p26"/>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399" name="Google Shape;399;p26"/>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0" name="Google Shape;400;p26"/>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1" name="Google Shape;401;p26"/>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2" name="Google Shape;402;p26"/>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3" name="Google Shape;403;p26"/>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4" name="Google Shape;404;p26"/>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5" name="Google Shape;405;p26"/>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6" name="Google Shape;406;p26"/>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7" name="Google Shape;407;p26"/>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8" name="Google Shape;408;p26"/>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09" name="Google Shape;409;p26"/>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10" name="Google Shape;410;p26"/>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sp>
          <p:nvSpPr>
            <p:cNvPr id="411" name="Google Shape;411;p26"/>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grpSp>
      <p:grpSp>
        <p:nvGrpSpPr>
          <p:cNvPr id="412" name="Google Shape;412;p26"/>
          <p:cNvGrpSpPr/>
          <p:nvPr/>
        </p:nvGrpSpPr>
        <p:grpSpPr>
          <a:xfrm>
            <a:off x="600108" y="1274692"/>
            <a:ext cx="2755857" cy="2602816"/>
            <a:chOff x="697883" y="1816768"/>
            <a:chExt cx="3674476" cy="3470421"/>
          </a:xfrm>
        </p:grpSpPr>
        <p:sp>
          <p:nvSpPr>
            <p:cNvPr id="413" name="Google Shape;413;p26"/>
            <p:cNvSpPr/>
            <p:nvPr/>
          </p:nvSpPr>
          <p:spPr>
            <a:xfrm>
              <a:off x="697883" y="1816768"/>
              <a:ext cx="3674476" cy="50292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14" name="Google Shape;414;p26"/>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sp>
          <p:nvSpPr>
            <p:cNvPr id="415" name="Google Shape;415;p26"/>
            <p:cNvSpPr/>
            <p:nvPr/>
          </p:nvSpPr>
          <p:spPr>
            <a:xfrm>
              <a:off x="704075" y="2392840"/>
              <a:ext cx="3668284" cy="2624327"/>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ckwell"/>
                <a:ea typeface="Rockwell"/>
                <a:cs typeface="Rockwell"/>
                <a:sym typeface="Rockwell"/>
              </a:endParaRPr>
            </a:p>
          </p:txBody>
        </p:sp>
      </p:grpSp>
      <p:sp>
        <p:nvSpPr>
          <p:cNvPr id="416" name="Google Shape;416;p26"/>
          <p:cNvSpPr txBox="1">
            <a:spLocks noGrp="1"/>
          </p:cNvSpPr>
          <p:nvPr>
            <p:ph type="title"/>
          </p:nvPr>
        </p:nvSpPr>
        <p:spPr>
          <a:xfrm>
            <a:off x="666473" y="1768793"/>
            <a:ext cx="2624234" cy="1840257"/>
          </a:xfrm>
          <a:prstGeom prst="rect">
            <a:avLst/>
          </a:prstGeom>
          <a:noFill/>
          <a:ln>
            <a:noFill/>
          </a:ln>
        </p:spPr>
        <p:txBody>
          <a:bodyPr spcFirstLastPara="1" wrap="square" lIns="171450" tIns="171450" rIns="171450" bIns="171450" anchor="ctr" anchorCtr="0">
            <a:noAutofit/>
          </a:bodyPr>
          <a:lstStyle/>
          <a:p>
            <a:pPr marL="0" marR="0" lvl="0" indent="0" algn="ctr" rtl="0">
              <a:lnSpc>
                <a:spcPct val="85000"/>
              </a:lnSpc>
              <a:spcBef>
                <a:spcPts val="0"/>
              </a:spcBef>
              <a:spcAft>
                <a:spcPts val="0"/>
              </a:spcAft>
              <a:buClr>
                <a:srgbClr val="FFFEFF"/>
              </a:buClr>
              <a:buSzPts val="3000"/>
              <a:buFont typeface="Calibri"/>
              <a:buNone/>
            </a:pPr>
            <a:r>
              <a:rPr lang="en" sz="3000" b="0" i="0" u="none" strike="noStrike" cap="none">
                <a:solidFill>
                  <a:srgbClr val="FFFEFF"/>
                </a:solidFill>
                <a:latin typeface="Calibri"/>
                <a:ea typeface="Calibri"/>
                <a:cs typeface="Calibri"/>
                <a:sym typeface="Calibri"/>
              </a:rPr>
              <a:t>Overview</a:t>
            </a:r>
            <a:endParaRPr sz="1100"/>
          </a:p>
        </p:txBody>
      </p:sp>
      <p:pic>
        <p:nvPicPr>
          <p:cNvPr id="417" name="Google Shape;417;p26"/>
          <p:cNvPicPr preferRelativeResize="0"/>
          <p:nvPr/>
        </p:nvPicPr>
        <p:blipFill rotWithShape="1">
          <a:blip r:embed="rId3">
            <a:alphaModFix/>
          </a:blip>
          <a:srcRect r="14033" b="1"/>
          <a:stretch/>
        </p:blipFill>
        <p:spPr>
          <a:xfrm>
            <a:off x="3467101" y="604645"/>
            <a:ext cx="5646718" cy="1625679"/>
          </a:xfrm>
          <a:prstGeom prst="rect">
            <a:avLst/>
          </a:prstGeom>
          <a:noFill/>
          <a:ln w="9525" cap="flat" cmpd="sng">
            <a:solidFill>
              <a:schemeClr val="dk1">
                <a:alpha val="20000"/>
              </a:schemeClr>
            </a:solidFill>
            <a:prstDash val="solid"/>
            <a:round/>
            <a:headEnd type="none" w="sm" len="sm"/>
            <a:tailEnd type="none" w="sm" len="sm"/>
          </a:ln>
        </p:spPr>
      </p:pic>
      <p:sp>
        <p:nvSpPr>
          <p:cNvPr id="418" name="Google Shape;418;p26"/>
          <p:cNvSpPr txBox="1"/>
          <p:nvPr/>
        </p:nvSpPr>
        <p:spPr>
          <a:xfrm>
            <a:off x="3838835" y="2318912"/>
            <a:ext cx="4711405" cy="2219944"/>
          </a:xfrm>
          <a:prstGeom prst="rect">
            <a:avLst/>
          </a:prstGeom>
          <a:noFill/>
          <a:ln>
            <a:noFill/>
          </a:ln>
        </p:spPr>
        <p:txBody>
          <a:bodyPr spcFirstLastPara="1" wrap="square" lIns="68575" tIns="34275" rIns="68575" bIns="34275" anchor="ctr" anchorCtr="0">
            <a:noAutofit/>
          </a:bodyPr>
          <a:lstStyle/>
          <a:p>
            <a:pPr marL="215900" marR="0" lvl="0" indent="-171450" algn="l" rtl="0">
              <a:lnSpc>
                <a:spcPct val="120000"/>
              </a:lnSpc>
              <a:spcBef>
                <a:spcPts val="0"/>
              </a:spcBef>
              <a:spcAft>
                <a:spcPts val="0"/>
              </a:spcAft>
              <a:buClr>
                <a:schemeClr val="accent1"/>
              </a:buClr>
              <a:buSzPts val="1500"/>
              <a:buFont typeface="Noto Sans Symbols"/>
              <a:buChar char="▪"/>
            </a:pPr>
            <a:r>
              <a:rPr lang="en" sz="1400">
                <a:solidFill>
                  <a:schemeClr val="dk1"/>
                </a:solidFill>
                <a:latin typeface="Rockwell"/>
                <a:ea typeface="Rockwell"/>
                <a:cs typeface="Rockwell"/>
                <a:sym typeface="Rockwell"/>
              </a:rPr>
              <a:t>Cryptolocker is a malware threat that gained notoriety over the last years. It is a Trojan horse that infects your computer and then searches for files to encrypt. This includes anything on your hard drives and all connected media, for example, USB memory sticks or any shared network drives.</a:t>
            </a:r>
            <a:endParaRPr sz="1100"/>
          </a:p>
          <a:p>
            <a:pPr marL="0" marR="0" lvl="0" indent="88900" algn="l" rtl="0">
              <a:lnSpc>
                <a:spcPct val="120000"/>
              </a:lnSpc>
              <a:spcBef>
                <a:spcPts val="500"/>
              </a:spcBef>
              <a:spcAft>
                <a:spcPts val="0"/>
              </a:spcAft>
              <a:buClr>
                <a:schemeClr val="accent1"/>
              </a:buClr>
              <a:buSzPts val="1500"/>
              <a:buFont typeface="Noto Sans Symbols"/>
              <a:buNone/>
            </a:pPr>
            <a:endParaRPr sz="1400">
              <a:solidFill>
                <a:schemeClr val="dk1"/>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7"/>
          <p:cNvSpPr txBox="1">
            <a:spLocks noGrp="1"/>
          </p:cNvSpPr>
          <p:nvPr>
            <p:ph type="title"/>
          </p:nvPr>
        </p:nvSpPr>
        <p:spPr>
          <a:xfrm>
            <a:off x="666473" y="1762444"/>
            <a:ext cx="2624234" cy="1842331"/>
          </a:xfrm>
          <a:prstGeom prst="rect">
            <a:avLst/>
          </a:prstGeom>
          <a:noFill/>
          <a:ln>
            <a:noFill/>
          </a:ln>
        </p:spPr>
        <p:txBody>
          <a:bodyPr spcFirstLastPara="1" wrap="square" lIns="171450" tIns="171450" rIns="171450" bIns="171450" anchor="ctr" anchorCtr="0">
            <a:noAutofit/>
          </a:bodyPr>
          <a:lstStyle/>
          <a:p>
            <a:pPr marL="0" marR="0" lvl="0" indent="0" algn="ctr" rtl="0">
              <a:lnSpc>
                <a:spcPct val="85000"/>
              </a:lnSpc>
              <a:spcBef>
                <a:spcPts val="0"/>
              </a:spcBef>
              <a:spcAft>
                <a:spcPts val="0"/>
              </a:spcAft>
              <a:buClr>
                <a:srgbClr val="FFFEFF"/>
              </a:buClr>
              <a:buSzPts val="3000"/>
              <a:buFont typeface="Calibri"/>
              <a:buNone/>
            </a:pPr>
            <a:r>
              <a:rPr lang="en" sz="3000" b="0" i="0" u="none" strike="noStrike" cap="none">
                <a:solidFill>
                  <a:srgbClr val="FFFEFF"/>
                </a:solidFill>
                <a:latin typeface="Calibri"/>
                <a:ea typeface="Calibri"/>
                <a:cs typeface="Calibri"/>
                <a:sym typeface="Calibri"/>
              </a:rPr>
              <a:t>Interesting Facts</a:t>
            </a:r>
            <a:endParaRPr sz="3000" b="0" i="0" u="none" strike="noStrike" cap="none">
              <a:solidFill>
                <a:srgbClr val="FFFEFF"/>
              </a:solidFill>
              <a:latin typeface="Calibri"/>
              <a:ea typeface="Calibri"/>
              <a:cs typeface="Calibri"/>
              <a:sym typeface="Calibri"/>
            </a:endParaRPr>
          </a:p>
        </p:txBody>
      </p:sp>
      <p:sp>
        <p:nvSpPr>
          <p:cNvPr id="424" name="Google Shape;424;p27"/>
          <p:cNvSpPr txBox="1"/>
          <p:nvPr/>
        </p:nvSpPr>
        <p:spPr>
          <a:xfrm>
            <a:off x="3949478" y="2571750"/>
            <a:ext cx="4115849" cy="2354491"/>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Rockwell"/>
                <a:ea typeface="Rockwell"/>
                <a:cs typeface="Rockwell"/>
                <a:sym typeface="Rockwell"/>
              </a:rPr>
              <a:t>Files targeted are those commonly found:</a:t>
            </a:r>
            <a:br>
              <a:rPr lang="en" sz="1400">
                <a:solidFill>
                  <a:schemeClr val="dk1"/>
                </a:solidFill>
                <a:latin typeface="Rockwell"/>
                <a:ea typeface="Rockwell"/>
                <a:cs typeface="Rockwell"/>
                <a:sym typeface="Rockwell"/>
              </a:rPr>
            </a:br>
            <a:r>
              <a:rPr lang="en" sz="1400">
                <a:solidFill>
                  <a:schemeClr val="dk1"/>
                </a:solidFill>
                <a:latin typeface="Rockwell"/>
                <a:ea typeface="Rockwell"/>
                <a:cs typeface="Rockwell"/>
                <a:sym typeface="Rockwell"/>
              </a:rPr>
              <a:t>3fr, accdb, ai, arw, bay, cdr, cer, cr2, crt, crw, dbf, dcr, der, dng, doc, docm, docx, dwg, dxf, dxg, eps, erf, indd, jpe, jpg, kdc, mdb, mdf, mef, mrw, nef, nrw, odb, odm, odp, ods, odt, orf, p12, p7b, p7c, pdd, pef, pem, pfx, ppt, pptm, pptx, psd, pst, ptx, r3d, raf, raw, rtf, rw2, rwl, srf, srw, wb2, wpd, wps, xlk, xls, xlsb, xlsm, xlsx</a:t>
            </a:r>
            <a:endParaRPr sz="1400">
              <a:solidFill>
                <a:schemeClr val="dk1"/>
              </a:solidFill>
              <a:latin typeface="Rockwell"/>
              <a:ea typeface="Rockwell"/>
              <a:cs typeface="Rockwell"/>
              <a:sym typeface="Rockwell"/>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Rockwell"/>
                <a:ea typeface="Rockwell"/>
                <a:cs typeface="Rockwell"/>
                <a:sym typeface="Rockwell"/>
              </a:rPr>
              <a:t>infected users are instructed to pay $300 USD to receive this private key.</a:t>
            </a:r>
            <a:endParaRPr sz="1100"/>
          </a:p>
          <a:p>
            <a:pPr marL="0" marR="0" lvl="0" indent="0" algn="l" rtl="0">
              <a:spcBef>
                <a:spcPts val="0"/>
              </a:spcBef>
              <a:spcAft>
                <a:spcPts val="0"/>
              </a:spcAft>
              <a:buNone/>
            </a:pPr>
            <a:endParaRPr sz="1400">
              <a:solidFill>
                <a:schemeClr val="dk1"/>
              </a:solidFill>
              <a:latin typeface="Rockwell"/>
              <a:ea typeface="Rockwell"/>
              <a:cs typeface="Rockwell"/>
              <a:sym typeface="Rockwell"/>
            </a:endParaRPr>
          </a:p>
        </p:txBody>
      </p:sp>
      <p:pic>
        <p:nvPicPr>
          <p:cNvPr id="425" name="Google Shape;425;p27"/>
          <p:cNvPicPr preferRelativeResize="0"/>
          <p:nvPr/>
        </p:nvPicPr>
        <p:blipFill rotWithShape="1">
          <a:blip r:embed="rId3">
            <a:alphaModFix/>
          </a:blip>
          <a:srcRect/>
          <a:stretch/>
        </p:blipFill>
        <p:spPr>
          <a:xfrm>
            <a:off x="3606578" y="304800"/>
            <a:ext cx="4666911" cy="22069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8"/>
          <p:cNvSpPr txBox="1">
            <a:spLocks noGrp="1"/>
          </p:cNvSpPr>
          <p:nvPr>
            <p:ph type="title"/>
          </p:nvPr>
        </p:nvSpPr>
        <p:spPr>
          <a:xfrm>
            <a:off x="666473" y="1762444"/>
            <a:ext cx="2624234" cy="1842331"/>
          </a:xfrm>
          <a:prstGeom prst="rect">
            <a:avLst/>
          </a:prstGeom>
          <a:noFill/>
          <a:ln>
            <a:noFill/>
          </a:ln>
        </p:spPr>
        <p:txBody>
          <a:bodyPr spcFirstLastPara="1" wrap="square" lIns="171450" tIns="171450" rIns="171450" bIns="171450" anchor="ctr" anchorCtr="0">
            <a:noAutofit/>
          </a:bodyPr>
          <a:lstStyle/>
          <a:p>
            <a:pPr marL="0" marR="0" lvl="0" indent="0" algn="ctr" rtl="0">
              <a:lnSpc>
                <a:spcPct val="85000"/>
              </a:lnSpc>
              <a:spcBef>
                <a:spcPts val="0"/>
              </a:spcBef>
              <a:spcAft>
                <a:spcPts val="0"/>
              </a:spcAft>
              <a:buClr>
                <a:srgbClr val="FFFEFF"/>
              </a:buClr>
              <a:buSzPts val="3000"/>
              <a:buFont typeface="Calibri"/>
              <a:buNone/>
            </a:pPr>
            <a:r>
              <a:rPr lang="en" sz="3000" b="0" i="0" u="none" strike="noStrike" cap="none">
                <a:solidFill>
                  <a:srgbClr val="FFFEFF"/>
                </a:solidFill>
                <a:latin typeface="Calibri"/>
                <a:ea typeface="Calibri"/>
                <a:cs typeface="Calibri"/>
                <a:sym typeface="Calibri"/>
              </a:rPr>
              <a:t>Targets</a:t>
            </a:r>
            <a:endParaRPr sz="1100"/>
          </a:p>
        </p:txBody>
      </p:sp>
      <p:sp>
        <p:nvSpPr>
          <p:cNvPr id="431" name="Google Shape;431;p28"/>
          <p:cNvSpPr txBox="1"/>
          <p:nvPr/>
        </p:nvSpPr>
        <p:spPr>
          <a:xfrm>
            <a:off x="3802656" y="647223"/>
            <a:ext cx="5161322" cy="363045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Arial"/>
                <a:ea typeface="Arial"/>
                <a:cs typeface="Arial"/>
                <a:sym typeface="Arial"/>
              </a:rPr>
              <a:t>Education</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Mostly in file sharing among the your group.</a:t>
            </a:r>
            <a:endParaRPr sz="1100"/>
          </a:p>
          <a:p>
            <a:pPr marL="0" marR="0" lvl="0" indent="0" algn="l" rtl="0">
              <a:spcBef>
                <a:spcPts val="0"/>
              </a:spcBef>
              <a:spcAft>
                <a:spcPts val="0"/>
              </a:spcAft>
              <a:buNone/>
            </a:pPr>
            <a:r>
              <a:rPr lang="en" sz="1400">
                <a:solidFill>
                  <a:schemeClr val="dk1"/>
                </a:solidFill>
                <a:latin typeface="Arial"/>
                <a:ea typeface="Arial"/>
                <a:cs typeface="Arial"/>
                <a:sym typeface="Arial"/>
              </a:rPr>
              <a:t> </a:t>
            </a:r>
            <a:endParaRPr sz="1100"/>
          </a:p>
          <a:p>
            <a:pPr marL="0" marR="0" lvl="0" indent="0" algn="l" rtl="0">
              <a:spcBef>
                <a:spcPts val="0"/>
              </a:spcBef>
              <a:spcAft>
                <a:spcPts val="0"/>
              </a:spcAft>
              <a:buNone/>
            </a:pPr>
            <a:r>
              <a:rPr lang="en" sz="1400" b="1">
                <a:solidFill>
                  <a:schemeClr val="dk1"/>
                </a:solidFill>
                <a:latin typeface="Arial"/>
                <a:ea typeface="Arial"/>
                <a:cs typeface="Arial"/>
                <a:sym typeface="Arial"/>
              </a:rPr>
              <a:t>Government</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Personal Information</a:t>
            </a:r>
            <a:endParaRPr sz="1100"/>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 sz="1400" b="1">
                <a:solidFill>
                  <a:schemeClr val="dk1"/>
                </a:solidFill>
                <a:latin typeface="Arial"/>
                <a:ea typeface="Arial"/>
                <a:cs typeface="Arial"/>
                <a:sym typeface="Arial"/>
              </a:rPr>
              <a:t>Healthcare, energy/utilities, retail, finance</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Mostly hospitals where patient data is critical in life-or-death situations.</a:t>
            </a:r>
            <a:endParaRPr sz="1100"/>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 sz="1400" b="1">
                <a:solidFill>
                  <a:schemeClr val="dk1"/>
                </a:solidFill>
                <a:latin typeface="Arial"/>
                <a:ea typeface="Arial"/>
                <a:cs typeface="Arial"/>
                <a:sym typeface="Arial"/>
              </a:rPr>
              <a:t>Human Resource Departments</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They get emails from there clients but when they open the email it is not legit.</a:t>
            </a:r>
            <a:endParaRPr sz="1100"/>
          </a:p>
          <a:p>
            <a:pPr marL="0" marR="0" lvl="0" indent="0" algn="l" rtl="0">
              <a:spcBef>
                <a:spcPts val="0"/>
              </a:spcBef>
              <a:spcAft>
                <a:spcPts val="0"/>
              </a:spcAft>
              <a:buNone/>
            </a:pPr>
            <a:endParaRPr sz="1400" b="1">
              <a:solidFill>
                <a:schemeClr val="dk1"/>
              </a:solidFill>
              <a:latin typeface="Arial"/>
              <a:ea typeface="Arial"/>
              <a:cs typeface="Arial"/>
              <a:sym typeface="Arial"/>
            </a:endParaRPr>
          </a:p>
          <a:p>
            <a:pPr marL="0" marR="0" lvl="0" indent="0" algn="l" rtl="0">
              <a:spcBef>
                <a:spcPts val="0"/>
              </a:spcBef>
              <a:spcAft>
                <a:spcPts val="0"/>
              </a:spcAft>
              <a:buNone/>
            </a:pPr>
            <a:r>
              <a:rPr lang="en" sz="1400" b="1">
                <a:solidFill>
                  <a:schemeClr val="dk1"/>
                </a:solidFill>
                <a:latin typeface="Arial"/>
                <a:ea typeface="Arial"/>
                <a:cs typeface="Arial"/>
                <a:sym typeface="Arial"/>
              </a:rPr>
              <a:t>Mobile devices and Mac</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Windows computers when there security is not actually secured properly and your computer can get a virus.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9"/>
          <p:cNvSpPr txBox="1">
            <a:spLocks noGrp="1"/>
          </p:cNvSpPr>
          <p:nvPr>
            <p:ph type="title"/>
          </p:nvPr>
        </p:nvSpPr>
        <p:spPr>
          <a:xfrm>
            <a:off x="666473" y="1762444"/>
            <a:ext cx="2624234" cy="1842331"/>
          </a:xfrm>
          <a:prstGeom prst="rect">
            <a:avLst/>
          </a:prstGeom>
          <a:noFill/>
          <a:ln>
            <a:noFill/>
          </a:ln>
        </p:spPr>
        <p:txBody>
          <a:bodyPr spcFirstLastPara="1" wrap="square" lIns="171450" tIns="171450" rIns="171450" bIns="171450" anchor="ctr" anchorCtr="0">
            <a:noAutofit/>
          </a:bodyPr>
          <a:lstStyle/>
          <a:p>
            <a:pPr marL="0" marR="0" lvl="0" indent="0" algn="ctr" rtl="0">
              <a:lnSpc>
                <a:spcPct val="85000"/>
              </a:lnSpc>
              <a:spcBef>
                <a:spcPts val="0"/>
              </a:spcBef>
              <a:spcAft>
                <a:spcPts val="0"/>
              </a:spcAft>
              <a:buClr>
                <a:srgbClr val="FFFEFF"/>
              </a:buClr>
              <a:buSzPts val="3000"/>
              <a:buFont typeface="Calibri"/>
              <a:buNone/>
            </a:pPr>
            <a:r>
              <a:rPr lang="en" sz="3000" b="0" i="0" u="none" strike="noStrike" cap="none">
                <a:solidFill>
                  <a:srgbClr val="FFFEFF"/>
                </a:solidFill>
                <a:latin typeface="Calibri"/>
                <a:ea typeface="Calibri"/>
                <a:cs typeface="Calibri"/>
                <a:sym typeface="Calibri"/>
              </a:rPr>
              <a:t>What it did?</a:t>
            </a:r>
            <a:endParaRPr sz="1100"/>
          </a:p>
        </p:txBody>
      </p:sp>
      <p:sp>
        <p:nvSpPr>
          <p:cNvPr id="437" name="Google Shape;437;p29"/>
          <p:cNvSpPr txBox="1"/>
          <p:nvPr/>
        </p:nvSpPr>
        <p:spPr>
          <a:xfrm>
            <a:off x="3769200" y="242525"/>
            <a:ext cx="3941100" cy="2576700"/>
          </a:xfrm>
          <a:prstGeom prst="rect">
            <a:avLst/>
          </a:prstGeom>
          <a:noFill/>
          <a:ln>
            <a:noFill/>
          </a:ln>
        </p:spPr>
        <p:txBody>
          <a:bodyPr spcFirstLastPara="1" wrap="square" lIns="91425" tIns="91425" rIns="91425" bIns="91425" anchor="t" anchorCtr="0">
            <a:noAutofit/>
          </a:bodyPr>
          <a:lstStyle/>
          <a:p>
            <a:pPr marL="457200" lvl="0" indent="-314325" algn="l" rtl="0">
              <a:spcBef>
                <a:spcPts val="0"/>
              </a:spcBef>
              <a:spcAft>
                <a:spcPts val="0"/>
              </a:spcAft>
              <a:buClr>
                <a:srgbClr val="727888"/>
              </a:buClr>
              <a:buSzPts val="1350"/>
              <a:buFont typeface="Proxima Nova"/>
              <a:buChar char="●"/>
            </a:pPr>
            <a:r>
              <a:rPr lang="en" sz="1350">
                <a:solidFill>
                  <a:srgbClr val="727888"/>
                </a:solidFill>
                <a:highlight>
                  <a:srgbClr val="FFFFFF"/>
                </a:highlight>
                <a:latin typeface="Proxima Nova"/>
                <a:ea typeface="Proxima Nova"/>
                <a:cs typeface="Proxima Nova"/>
                <a:sym typeface="Proxima Nova"/>
              </a:rPr>
              <a:t>It infected email attachments to spread across the Internet, infect Windows PCs, and lock files using RSA 2048 bit encryption. </a:t>
            </a:r>
            <a:endParaRPr sz="1350">
              <a:solidFill>
                <a:srgbClr val="727888"/>
              </a:solidFill>
              <a:highlight>
                <a:srgbClr val="FFFFFF"/>
              </a:highlight>
              <a:latin typeface="Proxima Nova"/>
              <a:ea typeface="Proxima Nova"/>
              <a:cs typeface="Proxima Nova"/>
              <a:sym typeface="Proxima Nova"/>
            </a:endParaRPr>
          </a:p>
          <a:p>
            <a:pPr marL="457200" lvl="0" indent="-314325" algn="l" rtl="0">
              <a:spcBef>
                <a:spcPts val="0"/>
              </a:spcBef>
              <a:spcAft>
                <a:spcPts val="0"/>
              </a:spcAft>
              <a:buClr>
                <a:srgbClr val="727888"/>
              </a:buClr>
              <a:buSzPts val="1350"/>
              <a:buFont typeface="Proxima Nova"/>
              <a:buChar char="●"/>
            </a:pPr>
            <a:r>
              <a:rPr lang="en" sz="1350">
                <a:solidFill>
                  <a:srgbClr val="727888"/>
                </a:solidFill>
                <a:highlight>
                  <a:srgbClr val="FFFFFF"/>
                </a:highlight>
                <a:latin typeface="Proxima Nova"/>
                <a:ea typeface="Proxima Nova"/>
                <a:cs typeface="Proxima Nova"/>
                <a:sym typeface="Proxima Nova"/>
              </a:rPr>
              <a:t>The trojan encrypted files stored on local or mounted network drives. Since it wasn’t a virus, it didn’t spread across your network on its own. However, it was still capable of doing a lot of damage, because it searched your network extensively, looking for files to encrypt.</a:t>
            </a:r>
            <a:endParaRPr sz="1350">
              <a:solidFill>
                <a:srgbClr val="727888"/>
              </a:solidFill>
              <a:highlight>
                <a:srgbClr val="FFFFFF"/>
              </a:highlight>
              <a:latin typeface="Proxima Nova"/>
              <a:ea typeface="Proxima Nova"/>
              <a:cs typeface="Proxima Nova"/>
              <a:sym typeface="Proxima Nova"/>
            </a:endParaRPr>
          </a:p>
        </p:txBody>
      </p:sp>
      <p:pic>
        <p:nvPicPr>
          <p:cNvPr id="438" name="Google Shape;438;p29"/>
          <p:cNvPicPr preferRelativeResize="0"/>
          <p:nvPr/>
        </p:nvPicPr>
        <p:blipFill>
          <a:blip r:embed="rId3">
            <a:alphaModFix/>
          </a:blip>
          <a:stretch>
            <a:fillRect/>
          </a:stretch>
        </p:blipFill>
        <p:spPr>
          <a:xfrm>
            <a:off x="5039757" y="2891588"/>
            <a:ext cx="2838706" cy="204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Macintosh PowerPoint</Application>
  <PresentationFormat>On-screen Show (16:9)</PresentationFormat>
  <Paragraphs>25</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Noto Sans Symbols</vt:lpstr>
      <vt:lpstr>Calibri</vt:lpstr>
      <vt:lpstr>Rockwell</vt:lpstr>
      <vt:lpstr>Arial</vt:lpstr>
      <vt:lpstr>Proxima Nova</vt:lpstr>
      <vt:lpstr>Simple Light</vt:lpstr>
      <vt:lpstr>Atlas</vt:lpstr>
      <vt:lpstr>Cryptolocker Trojan</vt:lpstr>
      <vt:lpstr>Overview</vt:lpstr>
      <vt:lpstr>Interesting Facts</vt:lpstr>
      <vt:lpstr>Targets</vt:lpstr>
      <vt:lpstr>What it did?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Cryptolocker Trojan</dc:title>
  <cp:lastModifiedBy>Rahul Tailor - Louise Arbour SS</cp:lastModifiedBy>
  <cp:revision>1</cp:revision>
  <dcterms:modified xsi:type="dcterms:W3CDTF">2018-10-26T13:09:09Z</dcterms:modified>
</cp:coreProperties>
</file>