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5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92" d="100"/>
          <a:sy n="92" d="100"/>
        </p:scale>
        <p:origin x="1186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7595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3969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910299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8647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43445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62840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300817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065951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74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474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1006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91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2778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0612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029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335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524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74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  <p:sldLayoutId id="2147483709" r:id="rId14"/>
    <p:sldLayoutId id="2147483710" r:id="rId15"/>
    <p:sldLayoutId id="2147483711" r:id="rId16"/>
    <p:sldLayoutId id="214748371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Sales Performance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of Key Metrics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Sales: ₹5.02M</a:t>
            </a:r>
          </a:p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Average Sales: ₹5.02K per order</a:t>
            </a:r>
          </a:p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Quantity Sold: 25K units</a:t>
            </a:r>
          </a:p>
          <a:p>
            <a:endParaRPr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Insights: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Sales are evenly distributed across regions (North, East, West, South).</a:t>
            </a: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Product categories contribute almost equally, with Furniture and Electronics leading slightly.</a:t>
            </a:r>
            <a:endParaRPr lang="en-IN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Trend analysis shows consistent sales pattern with fluctuations linked to quantity sold.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Regional Performance: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North region shows slightly higher sales than others.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Category Performance: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Furniture (26.17%) and Electronics (25.11%) are top contributors.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 Clothing and Food contribute ~24% each.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Trend Observation: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Strong correlation between Quantity Sold and Total Sales.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  Indicates stable demand with consistent sales volume driving revenue.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</TotalTime>
  <Words>139</Words>
  <Application>Microsoft Office PowerPoint</Application>
  <PresentationFormat>On-screen Show (4:3)</PresentationFormat>
  <Paragraphs>22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Garamond</vt:lpstr>
      <vt:lpstr>Times New Roman</vt:lpstr>
      <vt:lpstr>Organic</vt:lpstr>
      <vt:lpstr>Sales Performance Dashboard</vt:lpstr>
      <vt:lpstr>Dashboard Highlights</vt:lpstr>
      <vt:lpstr>Business Insights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mr974688@outlook.com</cp:lastModifiedBy>
  <cp:revision>2</cp:revision>
  <dcterms:created xsi:type="dcterms:W3CDTF">2013-01-27T09:14:16Z</dcterms:created>
  <dcterms:modified xsi:type="dcterms:W3CDTF">2025-09-25T15:48:49Z</dcterms:modified>
  <cp:category/>
</cp:coreProperties>
</file>