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itchFamily="34" charset="0"/>
      <p:regular r:id="rId11"/>
      <p:bold r:id="rId12"/>
      <p:italic r:id="rId13"/>
      <p:boldItalic r:id="rId14"/>
    </p:embeddedFont>
    <p:embeddedFont>
      <p:font typeface="Montserrat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-446" y="-8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86238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RAG-Powered Reconciliation Assistant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036576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Automating Banking Reconciliation with Intelligent AI.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627007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propose an automated solution using RAG and LLMs to improve efficiency and accuracy.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580340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29" y="5587960"/>
            <a:ext cx="331351" cy="331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99528" y="5564148"/>
            <a:ext cx="1940243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IN" sz="2100" b="1" dirty="0" err="1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</a:rPr>
              <a:t>Sugaanth</a:t>
            </a:r>
            <a:r>
              <a:rPr lang="en-IN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</a:rPr>
              <a:t> Mohan</a:t>
            </a:r>
          </a:p>
          <a:p>
            <a:pPr marL="0" indent="0" algn="l">
              <a:lnSpc>
                <a:spcPts val="2950"/>
              </a:lnSpc>
              <a:buNone/>
            </a:pPr>
            <a:r>
              <a:rPr lang="en-IN" sz="2100" b="1" dirty="0" err="1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</a:rPr>
              <a:t>Gowsiman</a:t>
            </a:r>
            <a:endParaRPr lang="en-IN" sz="2100" b="1" dirty="0" smtClean="0">
              <a:solidFill>
                <a:srgbClr val="272525"/>
              </a:solidFill>
              <a:latin typeface="Montserrat Bold" pitchFamily="34" charset="0"/>
              <a:ea typeface="Montserrat Bold" pitchFamily="34" charset="-122"/>
            </a:endParaRPr>
          </a:p>
          <a:p>
            <a:pPr marL="0" indent="0" algn="l">
              <a:lnSpc>
                <a:spcPts val="2950"/>
              </a:lnSpc>
              <a:buNone/>
            </a:pPr>
            <a:r>
              <a:rPr lang="en-IN" sz="2100" b="1" dirty="0" err="1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</a:rPr>
              <a:t>Karthik</a:t>
            </a:r>
            <a:endParaRPr lang="en-IN" sz="2100" b="1" dirty="0" smtClean="0">
              <a:solidFill>
                <a:srgbClr val="272525"/>
              </a:solidFill>
              <a:latin typeface="Montserrat Bold" pitchFamily="34" charset="0"/>
              <a:ea typeface="Montserrat Bold" pitchFamily="34" charset="-122"/>
            </a:endParaRPr>
          </a:p>
          <a:p>
            <a:pPr marL="0" indent="0" algn="l">
              <a:lnSpc>
                <a:spcPts val="2950"/>
              </a:lnSpc>
              <a:buNone/>
            </a:pPr>
            <a:r>
              <a:rPr lang="en-IN" sz="2100" b="1" dirty="0" smtClean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</a:rPr>
              <a:t>Lalitha Krishna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757130"/>
            <a:ext cx="792575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Challenge of Reconciliation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11335"/>
            <a:ext cx="302371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Reconciliation is critical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Meticulous management of client funds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Manual reconciliation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584144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Time-consuming and error-prone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Automated solution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584144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Improves efficiency and accuracy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22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613" y="3113722"/>
            <a:ext cx="5712143" cy="671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RAG-Powered Assistant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13" y="4127302"/>
            <a:ext cx="510421" cy="5104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9107" y="4091583"/>
            <a:ext cx="3925133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Retrieval-Augmented Generation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1429107" y="4549735"/>
            <a:ext cx="12486680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Streamlines reconciliation process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613" y="5524619"/>
            <a:ext cx="510421" cy="51042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29107" y="5488900"/>
            <a:ext cx="268652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Agentic AI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429107" y="5947053"/>
            <a:ext cx="12486680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Automatically scans files, flags anomalies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13" y="6921937"/>
            <a:ext cx="510421" cy="5104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29107" y="6886218"/>
            <a:ext cx="2686526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Data-driven Decisions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429107" y="7344370"/>
            <a:ext cx="12486680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Empowers users with consolidated data access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765233"/>
            <a:ext cx="656379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Features and Benefits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0465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5076527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50465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Enhanced Efficiency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553271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Automation reduces processing time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423547" y="50465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235" y="5076527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27563" y="50465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Improved 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27563" y="553271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Minimizes human error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758309" y="63397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97" y="6369665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62326" y="6339721"/>
            <a:ext cx="340995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Accelerated Reconciliation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462326" y="6825853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Faster discrepancy resolution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7423547" y="63397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235" y="6369665"/>
            <a:ext cx="342067" cy="42755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27563" y="6339721"/>
            <a:ext cx="31259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Operational Optimization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27563" y="6825853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Frees staff for strategic tasks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33532"/>
            <a:ext cx="1024592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Workflow and Record Classification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84" y="1779508"/>
            <a:ext cx="1622822" cy="1265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84295" y="2379464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064681" y="1996083"/>
            <a:ext cx="164865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Consistent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64681" y="2482215"/>
            <a:ext cx="164865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GL/IHub Match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902160" y="3057287"/>
            <a:ext cx="8915876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873" y="3099554"/>
            <a:ext cx="3245644" cy="12659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84295" y="3542109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5876092" y="3316129"/>
            <a:ext cx="180891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Spike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76092" y="3802261"/>
            <a:ext cx="180891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Sudden increase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5713571" y="4377333"/>
            <a:ext cx="810446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462" y="4419600"/>
            <a:ext cx="4868466" cy="126599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84295" y="4862155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6687503" y="4636175"/>
            <a:ext cx="26749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Flip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687503" y="5122307"/>
            <a:ext cx="267497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 turned negative</a:t>
            </a:r>
            <a:endParaRPr lang="en-US" sz="1700" dirty="0"/>
          </a:p>
        </p:txBody>
      </p:sp>
      <p:sp>
        <p:nvSpPr>
          <p:cNvPr id="17" name="Shape 12"/>
          <p:cNvSpPr/>
          <p:nvPr/>
        </p:nvSpPr>
        <p:spPr>
          <a:xfrm>
            <a:off x="6524982" y="5697379"/>
            <a:ext cx="7293054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51" y="5739646"/>
            <a:ext cx="6491288" cy="1265992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84295" y="6182201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350" dirty="0"/>
          </a:p>
        </p:txBody>
      </p:sp>
      <p:sp>
        <p:nvSpPr>
          <p:cNvPr id="20" name="Text 14"/>
          <p:cNvSpPr/>
          <p:nvPr/>
        </p:nvSpPr>
        <p:spPr>
          <a:xfrm>
            <a:off x="7498913" y="5956221"/>
            <a:ext cx="211574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Trend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498913" y="6442353"/>
            <a:ext cx="211574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Consistent Increase</a:t>
            </a:r>
            <a:endParaRPr lang="en-US" sz="1700" dirty="0"/>
          </a:p>
        </p:txBody>
      </p:sp>
      <p:sp>
        <p:nvSpPr>
          <p:cNvPr id="22" name="Text 16"/>
          <p:cNvSpPr/>
          <p:nvPr/>
        </p:nvSpPr>
        <p:spPr>
          <a:xfrm>
            <a:off x="758309" y="724935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select two files, specify key columns, criteria, and dates. RAG compares and classifies.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51667"/>
            <a:ext cx="1161692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Continuous Learning and Anomaly Confidence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36288" y="39760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Learning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62224"/>
            <a:ext cx="38286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feedback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0518" y="3913644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9934932" y="2747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4932" y="3233499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Refine Models</a:t>
            </a:r>
            <a:endParaRPr lang="en-US" sz="17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83463" y="2957453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7"/>
          <p:cNvSpPr/>
          <p:nvPr/>
        </p:nvSpPr>
        <p:spPr>
          <a:xfrm>
            <a:off x="9934932" y="520469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Score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4932" y="5690830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Prioritized Review</a:t>
            </a:r>
            <a:endParaRPr lang="en-US" sz="17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097643"/>
            <a:ext cx="4589740" cy="458974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05070" y="5698391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0"/>
          <p:cNvSpPr/>
          <p:nvPr/>
        </p:nvSpPr>
        <p:spPr>
          <a:xfrm>
            <a:off x="758309" y="693110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Incorporates user feedback to refine models. Provides a confidence score for each anomaly.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39322"/>
            <a:ext cx="87962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We Built It &amp; Challenges Faced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385298"/>
            <a:ext cx="2185511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698665" y="2827853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160395" y="2601873"/>
            <a:ext cx="207371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Combinations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60395" y="3088005"/>
            <a:ext cx="20737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combinations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3052048" y="3636050"/>
            <a:ext cx="1071181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8" name="Shape 6"/>
          <p:cNvSpPr/>
          <p:nvPr/>
        </p:nvSpPr>
        <p:spPr>
          <a:xfrm>
            <a:off x="758309" y="3759518"/>
            <a:ext cx="437114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2791539" y="4202073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46025" y="3976092"/>
            <a:ext cx="20937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Scoring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46025" y="4462224"/>
            <a:ext cx="20937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Confidence scoring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37678" y="5010269"/>
            <a:ext cx="852618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sp>
        <p:nvSpPr>
          <p:cNvPr id="13" name="Shape 11"/>
          <p:cNvSpPr/>
          <p:nvPr/>
        </p:nvSpPr>
        <p:spPr>
          <a:xfrm>
            <a:off x="758309" y="5133737"/>
            <a:ext cx="6556891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3884414" y="5576292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31775" y="5350312"/>
            <a:ext cx="130718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Retraining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31775" y="5836444"/>
            <a:ext cx="13071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LLM/RAG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758309" y="664344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Briefly outline technologies and frameworks used. Briefly outline the faced challenges.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11135"/>
            <a:ext cx="673941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6924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397" y="3722430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48726" y="36924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Improved Efficiency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948726" y="4178617"/>
            <a:ext cx="30014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Faster reconciliation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10166747" y="36924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435" y="3722430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70763" y="36924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870763" y="4178617"/>
            <a:ext cx="30014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Better Decision-Making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62447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7397" y="5015567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48726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948726" y="5471755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Pilot project &amp; Implementation Planning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235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Bold</vt:lpstr>
      <vt:lpstr>Calibri</vt:lpstr>
      <vt:lpstr>Montserrat</vt:lpstr>
      <vt:lpstr>Montserrat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SCCL</cp:lastModifiedBy>
  <cp:revision>2</cp:revision>
  <dcterms:created xsi:type="dcterms:W3CDTF">2025-03-26T15:26:44Z</dcterms:created>
  <dcterms:modified xsi:type="dcterms:W3CDTF">2025-03-26T15:28:12Z</dcterms:modified>
</cp:coreProperties>
</file>