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13_4D186AD.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31"/>
  </p:notesMasterIdLst>
  <p:sldIdLst>
    <p:sldId id="257" r:id="rId4"/>
    <p:sldId id="258" r:id="rId5"/>
    <p:sldId id="304" r:id="rId6"/>
    <p:sldId id="319" r:id="rId7"/>
    <p:sldId id="320" r:id="rId8"/>
    <p:sldId id="276" r:id="rId9"/>
    <p:sldId id="302" r:id="rId10"/>
    <p:sldId id="307" r:id="rId11"/>
    <p:sldId id="308" r:id="rId12"/>
    <p:sldId id="309" r:id="rId13"/>
    <p:sldId id="313" r:id="rId14"/>
    <p:sldId id="312" r:id="rId15"/>
    <p:sldId id="314" r:id="rId16"/>
    <p:sldId id="315" r:id="rId17"/>
    <p:sldId id="316" r:id="rId18"/>
    <p:sldId id="317" r:id="rId19"/>
    <p:sldId id="296" r:id="rId20"/>
    <p:sldId id="310" r:id="rId21"/>
    <p:sldId id="306" r:id="rId22"/>
    <p:sldId id="311" r:id="rId23"/>
    <p:sldId id="305" r:id="rId24"/>
    <p:sldId id="318" r:id="rId25"/>
    <p:sldId id="271" r:id="rId26"/>
    <p:sldId id="275" r:id="rId27"/>
    <p:sldId id="321" r:id="rId28"/>
    <p:sldId id="322" r:id="rId29"/>
    <p:sldId id="32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7C3D18-8244-41F3-851D-18D6D14B8867}">
          <p14:sldIdLst>
            <p14:sldId id="257"/>
            <p14:sldId id="258"/>
            <p14:sldId id="304"/>
            <p14:sldId id="319"/>
            <p14:sldId id="320"/>
            <p14:sldId id="276"/>
            <p14:sldId id="302"/>
            <p14:sldId id="307"/>
            <p14:sldId id="308"/>
            <p14:sldId id="309"/>
            <p14:sldId id="313"/>
            <p14:sldId id="312"/>
            <p14:sldId id="314"/>
            <p14:sldId id="315"/>
            <p14:sldId id="316"/>
            <p14:sldId id="317"/>
            <p14:sldId id="296"/>
            <p14:sldId id="310"/>
            <p14:sldId id="306"/>
            <p14:sldId id="311"/>
            <p14:sldId id="305"/>
            <p14:sldId id="318"/>
            <p14:sldId id="271"/>
            <p14:sldId id="275"/>
            <p14:sldId id="321"/>
            <p14:sldId id="322"/>
            <p14:sldId id="32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C485E25-9ABC-4252-2921-22E92B5B2650}" name="Elijah Vandorn" initials="EV" userId="S::evandorn@students.kennesaw.edu::6901264a-b6d4-496f-93a4-4df98484db76" providerId="AD"/>
  <p188:author id="{C060C055-6AB0-A2C8-276D-ED8E4BCB2220}" name="Robin Tandongfor" initials="RT" userId="S::rtandong@students.kennesaw.edu::23b28ab5-f174-4731-8d5b-f242faa2e5a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839B75-99D3-48DC-97D9-3B32DD41FC7C}" v="5" dt="2024-11-17T22:01:41.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Tandongfor" userId="S::rtandong@students.kennesaw.edu::23b28ab5-f174-4731-8d5b-f242faa2e5a1" providerId="AD" clId="Web-{E91709D7-858B-F9E7-E5AB-7453D92C463F}"/>
    <pc:docChg chg="modSld">
      <pc:chgData name="Robin Tandongfor" userId="S::rtandong@students.kennesaw.edu::23b28ab5-f174-4731-8d5b-f242faa2e5a1" providerId="AD" clId="Web-{E91709D7-858B-F9E7-E5AB-7453D92C463F}" dt="2024-11-11T18:06:37.278" v="23" actId="14100"/>
      <pc:docMkLst>
        <pc:docMk/>
      </pc:docMkLst>
      <pc:sldChg chg="addSp modSp">
        <pc:chgData name="Robin Tandongfor" userId="S::rtandong@students.kennesaw.edu::23b28ab5-f174-4731-8d5b-f242faa2e5a1" providerId="AD" clId="Web-{E91709D7-858B-F9E7-E5AB-7453D92C463F}" dt="2024-11-11T18:06:37.278" v="23" actId="14100"/>
        <pc:sldMkLst>
          <pc:docMk/>
          <pc:sldMk cId="80840365" sldId="275"/>
        </pc:sldMkLst>
        <pc:spChg chg="mod">
          <ac:chgData name="Robin Tandongfor" userId="S::rtandong@students.kennesaw.edu::23b28ab5-f174-4731-8d5b-f242faa2e5a1" providerId="AD" clId="Web-{E91709D7-858B-F9E7-E5AB-7453D92C463F}" dt="2024-11-11T18:06:04.246" v="20" actId="20577"/>
          <ac:spMkLst>
            <pc:docMk/>
            <pc:sldMk cId="80840365" sldId="275"/>
            <ac:spMk id="6" creationId="{3AC95A5C-74B1-0EAB-701C-D455FF1BC9FA}"/>
          </ac:spMkLst>
        </pc:spChg>
        <pc:picChg chg="add mod">
          <ac:chgData name="Robin Tandongfor" userId="S::rtandong@students.kennesaw.edu::23b28ab5-f174-4731-8d5b-f242faa2e5a1" providerId="AD" clId="Web-{E91709D7-858B-F9E7-E5AB-7453D92C463F}" dt="2024-11-11T18:06:37.278" v="23" actId="14100"/>
          <ac:picMkLst>
            <pc:docMk/>
            <pc:sldMk cId="80840365" sldId="275"/>
            <ac:picMk id="2" creationId="{423B37F7-416B-DC32-1287-89A2ACAAB606}"/>
          </ac:picMkLst>
        </pc:picChg>
      </pc:sldChg>
    </pc:docChg>
  </pc:docChgLst>
  <pc:docChgLst>
    <pc:chgData name="Elijah Vandorn" userId="S::evandorn@students.kennesaw.edu::6901264a-b6d4-496f-93a4-4df98484db76" providerId="AD" clId="Web-{B616FD0A-7C34-8AE4-D590-E98E50354C7C}"/>
    <pc:docChg chg="modSld">
      <pc:chgData name="Elijah Vandorn" userId="S::evandorn@students.kennesaw.edu::6901264a-b6d4-496f-93a4-4df98484db76" providerId="AD" clId="Web-{B616FD0A-7C34-8AE4-D590-E98E50354C7C}" dt="2024-11-12T16:12:26.475" v="96"/>
      <pc:docMkLst>
        <pc:docMk/>
      </pc:docMkLst>
      <pc:sldChg chg="addSp modSp">
        <pc:chgData name="Elijah Vandorn" userId="S::evandorn@students.kennesaw.edu::6901264a-b6d4-496f-93a4-4df98484db76" providerId="AD" clId="Web-{B616FD0A-7C34-8AE4-D590-E98E50354C7C}" dt="2024-11-12T16:12:26.475" v="96"/>
        <pc:sldMkLst>
          <pc:docMk/>
          <pc:sldMk cId="2880619248" sldId="271"/>
        </pc:sldMkLst>
        <pc:spChg chg="mod">
          <ac:chgData name="Elijah Vandorn" userId="S::evandorn@students.kennesaw.edu::6901264a-b6d4-496f-93a4-4df98484db76" providerId="AD" clId="Web-{B616FD0A-7C34-8AE4-D590-E98E50354C7C}" dt="2024-11-12T16:12:26.413" v="95" actId="20577"/>
          <ac:spMkLst>
            <pc:docMk/>
            <pc:sldMk cId="2880619248" sldId="271"/>
            <ac:spMk id="3" creationId="{B1DE9F82-2251-179E-95C7-E87D56E04010}"/>
          </ac:spMkLst>
        </pc:spChg>
      </pc:sldChg>
      <pc:sldChg chg="addSp modSp">
        <pc:chgData name="Elijah Vandorn" userId="S::evandorn@students.kennesaw.edu::6901264a-b6d4-496f-93a4-4df98484db76" providerId="AD" clId="Web-{B616FD0A-7C34-8AE4-D590-E98E50354C7C}" dt="2024-11-12T16:10:30.847" v="93" actId="20577"/>
        <pc:sldMkLst>
          <pc:docMk/>
          <pc:sldMk cId="685061674" sldId="318"/>
        </pc:sldMkLst>
        <pc:spChg chg="add mod">
          <ac:chgData name="Elijah Vandorn" userId="S::evandorn@students.kennesaw.edu::6901264a-b6d4-496f-93a4-4df98484db76" providerId="AD" clId="Web-{B616FD0A-7C34-8AE4-D590-E98E50354C7C}" dt="2024-11-12T16:10:30.847" v="93" actId="20577"/>
          <ac:spMkLst>
            <pc:docMk/>
            <pc:sldMk cId="685061674" sldId="318"/>
            <ac:spMk id="6" creationId="{0608D02F-D21F-316A-01D9-EA4E8D779762}"/>
          </ac:spMkLst>
        </pc:spChg>
        <pc:picChg chg="add mod">
          <ac:chgData name="Elijah Vandorn" userId="S::evandorn@students.kennesaw.edu::6901264a-b6d4-496f-93a4-4df98484db76" providerId="AD" clId="Web-{B616FD0A-7C34-8AE4-D590-E98E50354C7C}" dt="2024-11-12T16:08:26.405" v="3" actId="1076"/>
          <ac:picMkLst>
            <pc:docMk/>
            <pc:sldMk cId="685061674" sldId="318"/>
            <ac:picMk id="2" creationId="{EF4CDE57-1C38-AC1F-E190-430B89F3D58B}"/>
          </ac:picMkLst>
        </pc:picChg>
        <pc:picChg chg="mod">
          <ac:chgData name="Elijah Vandorn" userId="S::evandorn@students.kennesaw.edu::6901264a-b6d4-496f-93a4-4df98484db76" providerId="AD" clId="Web-{B616FD0A-7C34-8AE4-D590-E98E50354C7C}" dt="2024-11-12T15:59:53.706" v="1" actId="14100"/>
          <ac:picMkLst>
            <pc:docMk/>
            <pc:sldMk cId="685061674" sldId="318"/>
            <ac:picMk id="7" creationId="{6AD80CC0-9A91-0001-894E-DC6DCE078969}"/>
          </ac:picMkLst>
        </pc:picChg>
      </pc:sldChg>
    </pc:docChg>
  </pc:docChgLst>
  <pc:docChgLst>
    <pc:chgData name="Jack Pursley" userId="S::jpursle8@students.kennesaw.edu::d2bdf96f-c7f1-4774-9e33-5994ca7438d3" providerId="AD" clId="Web-{457547FE-42A8-AABA-72B7-6D822ECBC225}"/>
    <pc:docChg chg="modSld">
      <pc:chgData name="Jack Pursley" userId="S::jpursle8@students.kennesaw.edu::d2bdf96f-c7f1-4774-9e33-5994ca7438d3" providerId="AD" clId="Web-{457547FE-42A8-AABA-72B7-6D822ECBC225}" dt="2024-10-16T15:44:03.496" v="552" actId="14100"/>
      <pc:docMkLst>
        <pc:docMk/>
      </pc:docMkLst>
      <pc:sldChg chg="modSp">
        <pc:chgData name="Jack Pursley" userId="S::jpursle8@students.kennesaw.edu::d2bdf96f-c7f1-4774-9e33-5994ca7438d3" providerId="AD" clId="Web-{457547FE-42A8-AABA-72B7-6D822ECBC225}" dt="2024-10-16T15:31:38.779" v="8" actId="20577"/>
        <pc:sldMkLst>
          <pc:docMk/>
          <pc:sldMk cId="3699955277" sldId="258"/>
        </pc:sldMkLst>
        <pc:spChg chg="mod">
          <ac:chgData name="Jack Pursley" userId="S::jpursle8@students.kennesaw.edu::d2bdf96f-c7f1-4774-9e33-5994ca7438d3" providerId="AD" clId="Web-{457547FE-42A8-AABA-72B7-6D822ECBC225}" dt="2024-10-16T15:31:38.779" v="8" actId="20577"/>
          <ac:spMkLst>
            <pc:docMk/>
            <pc:sldMk cId="3699955277" sldId="258"/>
            <ac:spMk id="7" creationId="{5D5ACE26-016B-1F97-FCFE-63923B1F02FA}"/>
          </ac:spMkLst>
        </pc:spChg>
        <pc:spChg chg="mod">
          <ac:chgData name="Jack Pursley" userId="S::jpursle8@students.kennesaw.edu::d2bdf96f-c7f1-4774-9e33-5994ca7438d3" providerId="AD" clId="Web-{457547FE-42A8-AABA-72B7-6D822ECBC225}" dt="2024-10-16T15:31:31.513" v="7" actId="20577"/>
          <ac:spMkLst>
            <pc:docMk/>
            <pc:sldMk cId="3699955277" sldId="258"/>
            <ac:spMk id="13" creationId="{4BAD55E4-D1A6-4D56-A652-9B092B0D936A}"/>
          </ac:spMkLst>
        </pc:spChg>
      </pc:sldChg>
      <pc:sldChg chg="addSp modSp">
        <pc:chgData name="Jack Pursley" userId="S::jpursle8@students.kennesaw.edu::d2bdf96f-c7f1-4774-9e33-5994ca7438d3" providerId="AD" clId="Web-{457547FE-42A8-AABA-72B7-6D822ECBC225}" dt="2024-10-16T15:44:03.496" v="552" actId="14100"/>
        <pc:sldMkLst>
          <pc:docMk/>
          <pc:sldMk cId="2880619248" sldId="271"/>
        </pc:sldMkLst>
        <pc:spChg chg="mod">
          <ac:chgData name="Jack Pursley" userId="S::jpursle8@students.kennesaw.edu::d2bdf96f-c7f1-4774-9e33-5994ca7438d3" providerId="AD" clId="Web-{457547FE-42A8-AABA-72B7-6D822ECBC225}" dt="2024-10-16T15:30:24.120" v="3" actId="14100"/>
          <ac:spMkLst>
            <pc:docMk/>
            <pc:sldMk cId="2880619248" sldId="271"/>
            <ac:spMk id="7" creationId="{5D5ACE26-016B-1F97-FCFE-63923B1F02FA}"/>
          </ac:spMkLst>
        </pc:spChg>
        <pc:spChg chg="mod">
          <ac:chgData name="Jack Pursley" userId="S::jpursle8@students.kennesaw.edu::d2bdf96f-c7f1-4774-9e33-5994ca7438d3" providerId="AD" clId="Web-{457547FE-42A8-AABA-72B7-6D822ECBC225}" dt="2024-10-16T15:32:14.218" v="11" actId="14100"/>
          <ac:spMkLst>
            <pc:docMk/>
            <pc:sldMk cId="2880619248" sldId="271"/>
            <ac:spMk id="11" creationId="{65384AEE-709E-51B1-BD65-9F82D66C1E65}"/>
          </ac:spMkLst>
        </pc:spChg>
      </pc:sldChg>
    </pc:docChg>
  </pc:docChgLst>
  <pc:docChgLst>
    <pc:chgData name="Valentine Wairimu" userId="S::vwairim1@students.kennesaw.edu::d53fa681-70d9-4f25-9734-6a9757ce4bea" providerId="AD" clId="Web-{CC6DF8C4-9AB2-CA5F-C9E5-8B36DECF63A9}"/>
    <pc:docChg chg="modSld">
      <pc:chgData name="Valentine Wairimu" userId="S::vwairim1@students.kennesaw.edu::d53fa681-70d9-4f25-9734-6a9757ce4bea" providerId="AD" clId="Web-{CC6DF8C4-9AB2-CA5F-C9E5-8B36DECF63A9}" dt="2024-09-19T20:23:44.606" v="2043" actId="20577"/>
      <pc:docMkLst>
        <pc:docMk/>
      </pc:docMkLst>
      <pc:sldChg chg="modSp">
        <pc:chgData name="Valentine Wairimu" userId="S::vwairim1@students.kennesaw.edu::d53fa681-70d9-4f25-9734-6a9757ce4bea" providerId="AD" clId="Web-{CC6DF8C4-9AB2-CA5F-C9E5-8B36DECF63A9}" dt="2024-09-19T17:43:21.525" v="1954" actId="20577"/>
        <pc:sldMkLst>
          <pc:docMk/>
          <pc:sldMk cId="2880619248" sldId="271"/>
        </pc:sldMkLst>
      </pc:sldChg>
      <pc:sldChg chg="modSp">
        <pc:chgData name="Valentine Wairimu" userId="S::vwairim1@students.kennesaw.edu::d53fa681-70d9-4f25-9734-6a9757ce4bea" providerId="AD" clId="Web-{CC6DF8C4-9AB2-CA5F-C9E5-8B36DECF63A9}" dt="2024-09-19T20:23:44.606" v="2043" actId="20577"/>
        <pc:sldMkLst>
          <pc:docMk/>
          <pc:sldMk cId="2015036651" sldId="283"/>
        </pc:sldMkLst>
      </pc:sldChg>
    </pc:docChg>
  </pc:docChgLst>
  <pc:docChgLst>
    <pc:chgData name="Robin Tandongfor" userId="S::rtandong@students.kennesaw.edu::23b28ab5-f174-4731-8d5b-f242faa2e5a1" providerId="AD" clId="Web-{8D56E108-CA6F-B39A-0DBC-532D7C420B91}"/>
    <pc:docChg chg="addSld modSld modSection">
      <pc:chgData name="Robin Tandongfor" userId="S::rtandong@students.kennesaw.edu::23b28ab5-f174-4731-8d5b-f242faa2e5a1" providerId="AD" clId="Web-{8D56E108-CA6F-B39A-0DBC-532D7C420B91}" dt="2024-11-11T00:21:09.484" v="743" actId="1076"/>
      <pc:docMkLst>
        <pc:docMk/>
      </pc:docMkLst>
      <pc:sldChg chg="addSp delSp modSp">
        <pc:chgData name="Robin Tandongfor" userId="S::rtandong@students.kennesaw.edu::23b28ab5-f174-4731-8d5b-f242faa2e5a1" providerId="AD" clId="Web-{8D56E108-CA6F-B39A-0DBC-532D7C420B91}" dt="2024-11-10T23:27:42.976" v="15" actId="1076"/>
        <pc:sldMkLst>
          <pc:docMk/>
          <pc:sldMk cId="3180615450" sldId="276"/>
        </pc:sldMkLst>
        <pc:spChg chg="mod">
          <ac:chgData name="Robin Tandongfor" userId="S::rtandong@students.kennesaw.edu::23b28ab5-f174-4731-8d5b-f242faa2e5a1" providerId="AD" clId="Web-{8D56E108-CA6F-B39A-0DBC-532D7C420B91}" dt="2024-11-10T23:27:26.507" v="11" actId="20577"/>
          <ac:spMkLst>
            <pc:docMk/>
            <pc:sldMk cId="3180615450" sldId="276"/>
            <ac:spMk id="2" creationId="{3D40DD2D-22B9-615E-7A29-3CD7973FE028}"/>
          </ac:spMkLst>
        </pc:spChg>
        <pc:spChg chg="add mod">
          <ac:chgData name="Robin Tandongfor" userId="S::rtandong@students.kennesaw.edu::23b28ab5-f174-4731-8d5b-f242faa2e5a1" providerId="AD" clId="Web-{8D56E108-CA6F-B39A-0DBC-532D7C420B91}" dt="2024-11-10T23:27:42.976" v="15" actId="1076"/>
          <ac:spMkLst>
            <pc:docMk/>
            <pc:sldMk cId="3180615450" sldId="276"/>
            <ac:spMk id="3" creationId="{C86715F5-A647-E2B9-5012-A32E555143B9}"/>
          </ac:spMkLst>
        </pc:spChg>
        <pc:picChg chg="add mod">
          <ac:chgData name="Robin Tandongfor" userId="S::rtandong@students.kennesaw.edu::23b28ab5-f174-4731-8d5b-f242faa2e5a1" providerId="AD" clId="Web-{8D56E108-CA6F-B39A-0DBC-532D7C420B91}" dt="2024-11-10T23:27:38.929" v="14" actId="1076"/>
          <ac:picMkLst>
            <pc:docMk/>
            <pc:sldMk cId="3180615450" sldId="276"/>
            <ac:picMk id="5" creationId="{3F93BEA8-9D38-67B0-1649-2CC0940984AE}"/>
          </ac:picMkLst>
        </pc:picChg>
      </pc:sldChg>
      <pc:sldChg chg="addSp delSp modSp">
        <pc:chgData name="Robin Tandongfor" userId="S::rtandong@students.kennesaw.edu::23b28ab5-f174-4731-8d5b-f242faa2e5a1" providerId="AD" clId="Web-{8D56E108-CA6F-B39A-0DBC-532D7C420B91}" dt="2024-11-11T00:13:21.334" v="647" actId="1076"/>
        <pc:sldMkLst>
          <pc:docMk/>
          <pc:sldMk cId="4294054337" sldId="302"/>
        </pc:sldMkLst>
        <pc:spChg chg="add mod">
          <ac:chgData name="Robin Tandongfor" userId="S::rtandong@students.kennesaw.edu::23b28ab5-f174-4731-8d5b-f242faa2e5a1" providerId="AD" clId="Web-{8D56E108-CA6F-B39A-0DBC-532D7C420B91}" dt="2024-11-11T00:13:12.208" v="646" actId="20577"/>
          <ac:spMkLst>
            <pc:docMk/>
            <pc:sldMk cId="4294054337" sldId="302"/>
            <ac:spMk id="5" creationId="{A7DDED0C-6F4B-8938-2E19-2FFD5404F4C2}"/>
          </ac:spMkLst>
        </pc:spChg>
        <pc:spChg chg="add mod">
          <ac:chgData name="Robin Tandongfor" userId="S::rtandong@students.kennesaw.edu::23b28ab5-f174-4731-8d5b-f242faa2e5a1" providerId="AD" clId="Web-{8D56E108-CA6F-B39A-0DBC-532D7C420B91}" dt="2024-11-10T23:41:38.479" v="216" actId="20577"/>
          <ac:spMkLst>
            <pc:docMk/>
            <pc:sldMk cId="4294054337" sldId="302"/>
            <ac:spMk id="8" creationId="{D9804AF0-571B-695C-1953-7CE0A40049DE}"/>
          </ac:spMkLst>
        </pc:spChg>
        <pc:picChg chg="mod">
          <ac:chgData name="Robin Tandongfor" userId="S::rtandong@students.kennesaw.edu::23b28ab5-f174-4731-8d5b-f242faa2e5a1" providerId="AD" clId="Web-{8D56E108-CA6F-B39A-0DBC-532D7C420B91}" dt="2024-11-11T00:13:21.334" v="647" actId="1076"/>
          <ac:picMkLst>
            <pc:docMk/>
            <pc:sldMk cId="4294054337" sldId="302"/>
            <ac:picMk id="4" creationId="{A2097397-2331-7274-1A74-CC4341876631}"/>
          </ac:picMkLst>
        </pc:picChg>
      </pc:sldChg>
      <pc:sldChg chg="addSp delSp modSp add replId">
        <pc:chgData name="Robin Tandongfor" userId="S::rtandong@students.kennesaw.edu::23b28ab5-f174-4731-8d5b-f242faa2e5a1" providerId="AD" clId="Web-{8D56E108-CA6F-B39A-0DBC-532D7C420B91}" dt="2024-11-10T23:50:28.147" v="426" actId="14100"/>
        <pc:sldMkLst>
          <pc:docMk/>
          <pc:sldMk cId="1979394927" sldId="307"/>
        </pc:sldMkLst>
        <pc:spChg chg="mod">
          <ac:chgData name="Robin Tandongfor" userId="S::rtandong@students.kennesaw.edu::23b28ab5-f174-4731-8d5b-f242faa2e5a1" providerId="AD" clId="Web-{8D56E108-CA6F-B39A-0DBC-532D7C420B91}" dt="2024-11-10T23:35:30.158" v="125" actId="1076"/>
          <ac:spMkLst>
            <pc:docMk/>
            <pc:sldMk cId="1979394927" sldId="307"/>
            <ac:spMk id="5" creationId="{A7DDED0C-6F4B-8938-2E19-2FFD5404F4C2}"/>
          </ac:spMkLst>
        </pc:spChg>
        <pc:picChg chg="add mod">
          <ac:chgData name="Robin Tandongfor" userId="S::rtandong@students.kennesaw.edu::23b28ab5-f174-4731-8d5b-f242faa2e5a1" providerId="AD" clId="Web-{8D56E108-CA6F-B39A-0DBC-532D7C420B91}" dt="2024-11-10T23:50:28.147" v="426" actId="14100"/>
          <ac:picMkLst>
            <pc:docMk/>
            <pc:sldMk cId="1979394927" sldId="307"/>
            <ac:picMk id="2" creationId="{7E9343ED-A3B3-C0FF-80CA-625B9F15B6A7}"/>
          </ac:picMkLst>
        </pc:picChg>
      </pc:sldChg>
      <pc:sldChg chg="addSp delSp modSp add replId">
        <pc:chgData name="Robin Tandongfor" userId="S::rtandong@students.kennesaw.edu::23b28ab5-f174-4731-8d5b-f242faa2e5a1" providerId="AD" clId="Web-{8D56E108-CA6F-B39A-0DBC-532D7C420B91}" dt="2024-11-10T23:43:27.997" v="246" actId="1076"/>
        <pc:sldMkLst>
          <pc:docMk/>
          <pc:sldMk cId="1659455070" sldId="308"/>
        </pc:sldMkLst>
        <pc:spChg chg="add mod">
          <ac:chgData name="Robin Tandongfor" userId="S::rtandong@students.kennesaw.edu::23b28ab5-f174-4731-8d5b-f242faa2e5a1" providerId="AD" clId="Web-{8D56E108-CA6F-B39A-0DBC-532D7C420B91}" dt="2024-11-10T23:39:36.679" v="153" actId="1076"/>
          <ac:spMkLst>
            <pc:docMk/>
            <pc:sldMk cId="1659455070" sldId="308"/>
            <ac:spMk id="6" creationId="{D6CEDB5B-0AA1-D66E-8645-DB1E51B17170}"/>
          </ac:spMkLst>
        </pc:spChg>
        <pc:spChg chg="add mod">
          <ac:chgData name="Robin Tandongfor" userId="S::rtandong@students.kennesaw.edu::23b28ab5-f174-4731-8d5b-f242faa2e5a1" providerId="AD" clId="Web-{8D56E108-CA6F-B39A-0DBC-532D7C420B91}" dt="2024-11-10T23:42:58.043" v="240" actId="1076"/>
          <ac:spMkLst>
            <pc:docMk/>
            <pc:sldMk cId="1659455070" sldId="308"/>
            <ac:spMk id="8" creationId="{31802EE3-34DF-EB9C-4762-A9553E08E0FF}"/>
          </ac:spMkLst>
        </pc:spChg>
        <pc:spChg chg="add mod">
          <ac:chgData name="Robin Tandongfor" userId="S::rtandong@students.kennesaw.edu::23b28ab5-f174-4731-8d5b-f242faa2e5a1" providerId="AD" clId="Web-{8D56E108-CA6F-B39A-0DBC-532D7C420B91}" dt="2024-11-10T23:43:11.090" v="242" actId="14100"/>
          <ac:spMkLst>
            <pc:docMk/>
            <pc:sldMk cId="1659455070" sldId="308"/>
            <ac:spMk id="9" creationId="{4CFDC5FD-146A-0A57-19E1-40E8B7E87093}"/>
          </ac:spMkLst>
        </pc:spChg>
        <pc:spChg chg="add mod">
          <ac:chgData name="Robin Tandongfor" userId="S::rtandong@students.kennesaw.edu::23b28ab5-f174-4731-8d5b-f242faa2e5a1" providerId="AD" clId="Web-{8D56E108-CA6F-B39A-0DBC-532D7C420B91}" dt="2024-11-10T23:43:27.997" v="246" actId="1076"/>
          <ac:spMkLst>
            <pc:docMk/>
            <pc:sldMk cId="1659455070" sldId="308"/>
            <ac:spMk id="10" creationId="{28A02B62-7939-551D-9895-899DD376480F}"/>
          </ac:spMkLst>
        </pc:spChg>
      </pc:sldChg>
      <pc:sldChg chg="addSp modSp add replId">
        <pc:chgData name="Robin Tandongfor" userId="S::rtandong@students.kennesaw.edu::23b28ab5-f174-4731-8d5b-f242faa2e5a1" providerId="AD" clId="Web-{8D56E108-CA6F-B39A-0DBC-532D7C420B91}" dt="2024-11-11T00:14:14.757" v="658" actId="1076"/>
        <pc:sldMkLst>
          <pc:docMk/>
          <pc:sldMk cId="3869892359" sldId="309"/>
        </pc:sldMkLst>
        <pc:spChg chg="add mod">
          <ac:chgData name="Robin Tandongfor" userId="S::rtandong@students.kennesaw.edu::23b28ab5-f174-4731-8d5b-f242faa2e5a1" providerId="AD" clId="Web-{8D56E108-CA6F-B39A-0DBC-532D7C420B91}" dt="2024-11-11T00:14:11.678" v="657" actId="14100"/>
          <ac:spMkLst>
            <pc:docMk/>
            <pc:sldMk cId="3869892359" sldId="309"/>
            <ac:spMk id="2" creationId="{FE0F5286-16C6-990F-C552-5A767D2873DF}"/>
          </ac:spMkLst>
        </pc:spChg>
        <pc:spChg chg="mod">
          <ac:chgData name="Robin Tandongfor" userId="S::rtandong@students.kennesaw.edu::23b28ab5-f174-4731-8d5b-f242faa2e5a1" providerId="AD" clId="Web-{8D56E108-CA6F-B39A-0DBC-532D7C420B91}" dt="2024-11-11T00:14:00.084" v="653" actId="1076"/>
          <ac:spMkLst>
            <pc:docMk/>
            <pc:sldMk cId="3869892359" sldId="309"/>
            <ac:spMk id="5" creationId="{A7DDED0C-6F4B-8938-2E19-2FFD5404F4C2}"/>
          </ac:spMkLst>
        </pc:spChg>
        <pc:spChg chg="add mod">
          <ac:chgData name="Robin Tandongfor" userId="S::rtandong@students.kennesaw.edu::23b28ab5-f174-4731-8d5b-f242faa2e5a1" providerId="AD" clId="Web-{8D56E108-CA6F-B39A-0DBC-532D7C420B91}" dt="2024-11-11T00:14:14.757" v="658" actId="1076"/>
          <ac:spMkLst>
            <pc:docMk/>
            <pc:sldMk cId="3869892359" sldId="309"/>
            <ac:spMk id="6" creationId="{3ECFEB9D-DF32-80E0-65E1-E9F1D5C96D30}"/>
          </ac:spMkLst>
        </pc:spChg>
        <pc:picChg chg="mod">
          <ac:chgData name="Robin Tandongfor" userId="S::rtandong@students.kennesaw.edu::23b28ab5-f174-4731-8d5b-f242faa2e5a1" providerId="AD" clId="Web-{8D56E108-CA6F-B39A-0DBC-532D7C420B91}" dt="2024-11-10T23:49:34.192" v="415" actId="1076"/>
          <ac:picMkLst>
            <pc:docMk/>
            <pc:sldMk cId="3869892359" sldId="309"/>
            <ac:picMk id="4" creationId="{A2097397-2331-7274-1A74-CC4341876631}"/>
          </ac:picMkLst>
        </pc:picChg>
      </pc:sldChg>
      <pc:sldChg chg="addSp modSp add replId">
        <pc:chgData name="Robin Tandongfor" userId="S::rtandong@students.kennesaw.edu::23b28ab5-f174-4731-8d5b-f242faa2e5a1" providerId="AD" clId="Web-{8D56E108-CA6F-B39A-0DBC-532D7C420B91}" dt="2024-11-11T00:05:23.464" v="589" actId="20577"/>
        <pc:sldMkLst>
          <pc:docMk/>
          <pc:sldMk cId="1267531003" sldId="312"/>
        </pc:sldMkLst>
        <pc:spChg chg="mod">
          <ac:chgData name="Robin Tandongfor" userId="S::rtandong@students.kennesaw.edu::23b28ab5-f174-4731-8d5b-f242faa2e5a1" providerId="AD" clId="Web-{8D56E108-CA6F-B39A-0DBC-532D7C420B91}" dt="2024-11-11T00:03:57.478" v="570" actId="20577"/>
          <ac:spMkLst>
            <pc:docMk/>
            <pc:sldMk cId="1267531003" sldId="312"/>
            <ac:spMk id="2" creationId="{FE0F5286-16C6-990F-C552-5A767D2873DF}"/>
          </ac:spMkLst>
        </pc:spChg>
        <pc:spChg chg="mod">
          <ac:chgData name="Robin Tandongfor" userId="S::rtandong@students.kennesaw.edu::23b28ab5-f174-4731-8d5b-f242faa2e5a1" providerId="AD" clId="Web-{8D56E108-CA6F-B39A-0DBC-532D7C420B91}" dt="2024-11-11T00:04:11.540" v="572" actId="1076"/>
          <ac:spMkLst>
            <pc:docMk/>
            <pc:sldMk cId="1267531003" sldId="312"/>
            <ac:spMk id="5" creationId="{A7DDED0C-6F4B-8938-2E19-2FFD5404F4C2}"/>
          </ac:spMkLst>
        </pc:spChg>
        <pc:spChg chg="add mod">
          <ac:chgData name="Robin Tandongfor" userId="S::rtandong@students.kennesaw.edu::23b28ab5-f174-4731-8d5b-f242faa2e5a1" providerId="AD" clId="Web-{8D56E108-CA6F-B39A-0DBC-532D7C420B91}" dt="2024-11-11T00:05:23.464" v="589" actId="20577"/>
          <ac:spMkLst>
            <pc:docMk/>
            <pc:sldMk cId="1267531003" sldId="312"/>
            <ac:spMk id="6" creationId="{A621538F-CEB4-FC5D-B7F6-53A4A2573A07}"/>
          </ac:spMkLst>
        </pc:spChg>
      </pc:sldChg>
      <pc:sldChg chg="addSp delSp modSp add replId">
        <pc:chgData name="Robin Tandongfor" userId="S::rtandong@students.kennesaw.edu::23b28ab5-f174-4731-8d5b-f242faa2e5a1" providerId="AD" clId="Web-{8D56E108-CA6F-B39A-0DBC-532D7C420B91}" dt="2024-11-10T23:54:36.918" v="471" actId="1076"/>
        <pc:sldMkLst>
          <pc:docMk/>
          <pc:sldMk cId="3566018132" sldId="313"/>
        </pc:sldMkLst>
        <pc:spChg chg="add mod">
          <ac:chgData name="Robin Tandongfor" userId="S::rtandong@students.kennesaw.edu::23b28ab5-f174-4731-8d5b-f242faa2e5a1" providerId="AD" clId="Web-{8D56E108-CA6F-B39A-0DBC-532D7C420B91}" dt="2024-11-10T23:54:33.105" v="470" actId="14100"/>
          <ac:spMkLst>
            <pc:docMk/>
            <pc:sldMk cId="3566018132" sldId="313"/>
            <ac:spMk id="8" creationId="{2EBE9C31-D720-3CF1-E581-DA62C6453399}"/>
          </ac:spMkLst>
        </pc:spChg>
        <pc:spChg chg="add mod">
          <ac:chgData name="Robin Tandongfor" userId="S::rtandong@students.kennesaw.edu::23b28ab5-f174-4731-8d5b-f242faa2e5a1" providerId="AD" clId="Web-{8D56E108-CA6F-B39A-0DBC-532D7C420B91}" dt="2024-11-10T23:54:36.918" v="471" actId="1076"/>
          <ac:spMkLst>
            <pc:docMk/>
            <pc:sldMk cId="3566018132" sldId="313"/>
            <ac:spMk id="9" creationId="{7843A82F-97CB-43A0-607B-4677A87587BD}"/>
          </ac:spMkLst>
        </pc:spChg>
        <pc:picChg chg="mod">
          <ac:chgData name="Robin Tandongfor" userId="S::rtandong@students.kennesaw.edu::23b28ab5-f174-4731-8d5b-f242faa2e5a1" providerId="AD" clId="Web-{8D56E108-CA6F-B39A-0DBC-532D7C420B91}" dt="2024-11-10T23:54:14.370" v="465" actId="1076"/>
          <ac:picMkLst>
            <pc:docMk/>
            <pc:sldMk cId="3566018132" sldId="313"/>
            <ac:picMk id="4" creationId="{A2097397-2331-7274-1A74-CC4341876631}"/>
          </ac:picMkLst>
        </pc:picChg>
        <pc:picChg chg="add mod">
          <ac:chgData name="Robin Tandongfor" userId="S::rtandong@students.kennesaw.edu::23b28ab5-f174-4731-8d5b-f242faa2e5a1" providerId="AD" clId="Web-{8D56E108-CA6F-B39A-0DBC-532D7C420B91}" dt="2024-11-10T23:53:46.792" v="460" actId="1076"/>
          <ac:picMkLst>
            <pc:docMk/>
            <pc:sldMk cId="3566018132" sldId="313"/>
            <ac:picMk id="10" creationId="{11859E42-39AB-0515-2EBD-74E48F6FB139}"/>
          </ac:picMkLst>
        </pc:picChg>
        <pc:picChg chg="add mod">
          <ac:chgData name="Robin Tandongfor" userId="S::rtandong@students.kennesaw.edu::23b28ab5-f174-4731-8d5b-f242faa2e5a1" providerId="AD" clId="Web-{8D56E108-CA6F-B39A-0DBC-532D7C420B91}" dt="2024-11-10T23:54:24.730" v="468" actId="1076"/>
          <ac:picMkLst>
            <pc:docMk/>
            <pc:sldMk cId="3566018132" sldId="313"/>
            <ac:picMk id="12" creationId="{4B3DB255-A828-CD7E-037B-C3C25B770EF8}"/>
          </ac:picMkLst>
        </pc:picChg>
      </pc:sldChg>
      <pc:sldChg chg="addSp modSp add replId">
        <pc:chgData name="Robin Tandongfor" userId="S::rtandong@students.kennesaw.edu::23b28ab5-f174-4731-8d5b-f242faa2e5a1" providerId="AD" clId="Web-{8D56E108-CA6F-B39A-0DBC-532D7C420B91}" dt="2024-11-11T00:07:46.748" v="614" actId="14100"/>
        <pc:sldMkLst>
          <pc:docMk/>
          <pc:sldMk cId="750997570" sldId="314"/>
        </pc:sldMkLst>
        <pc:spChg chg="mod">
          <ac:chgData name="Robin Tandongfor" userId="S::rtandong@students.kennesaw.edu::23b28ab5-f174-4731-8d5b-f242faa2e5a1" providerId="AD" clId="Web-{8D56E108-CA6F-B39A-0DBC-532D7C420B91}" dt="2024-11-11T00:05:58.465" v="593" actId="1076"/>
          <ac:spMkLst>
            <pc:docMk/>
            <pc:sldMk cId="750997570" sldId="314"/>
            <ac:spMk id="2" creationId="{FE0F5286-16C6-990F-C552-5A767D2873DF}"/>
          </ac:spMkLst>
        </pc:spChg>
        <pc:spChg chg="mod">
          <ac:chgData name="Robin Tandongfor" userId="S::rtandong@students.kennesaw.edu::23b28ab5-f174-4731-8d5b-f242faa2e5a1" providerId="AD" clId="Web-{8D56E108-CA6F-B39A-0DBC-532D7C420B91}" dt="2024-11-11T00:06:01.230" v="594" actId="1076"/>
          <ac:spMkLst>
            <pc:docMk/>
            <pc:sldMk cId="750997570" sldId="314"/>
            <ac:spMk id="5" creationId="{A7DDED0C-6F4B-8938-2E19-2FFD5404F4C2}"/>
          </ac:spMkLst>
        </pc:spChg>
        <pc:spChg chg="add mod">
          <ac:chgData name="Robin Tandongfor" userId="S::rtandong@students.kennesaw.edu::23b28ab5-f174-4731-8d5b-f242faa2e5a1" providerId="AD" clId="Web-{8D56E108-CA6F-B39A-0DBC-532D7C420B91}" dt="2024-11-11T00:07:34.435" v="613" actId="20577"/>
          <ac:spMkLst>
            <pc:docMk/>
            <pc:sldMk cId="750997570" sldId="314"/>
            <ac:spMk id="8" creationId="{B2F4EC44-0A5E-0478-166F-652D6F23AD6A}"/>
          </ac:spMkLst>
        </pc:spChg>
        <pc:picChg chg="add mod">
          <ac:chgData name="Robin Tandongfor" userId="S::rtandong@students.kennesaw.edu::23b28ab5-f174-4731-8d5b-f242faa2e5a1" providerId="AD" clId="Web-{8D56E108-CA6F-B39A-0DBC-532D7C420B91}" dt="2024-11-11T00:07:46.748" v="614" actId="14100"/>
          <ac:picMkLst>
            <pc:docMk/>
            <pc:sldMk cId="750997570" sldId="314"/>
            <ac:picMk id="6" creationId="{029DEBCA-A742-EE6F-AEC1-03A43DBCAA77}"/>
          </ac:picMkLst>
        </pc:picChg>
      </pc:sldChg>
      <pc:sldChg chg="addSp modSp add replId">
        <pc:chgData name="Robin Tandongfor" userId="S::rtandong@students.kennesaw.edu::23b28ab5-f174-4731-8d5b-f242faa2e5a1" providerId="AD" clId="Web-{8D56E108-CA6F-B39A-0DBC-532D7C420B91}" dt="2024-11-11T00:17:54.621" v="682" actId="20577"/>
        <pc:sldMkLst>
          <pc:docMk/>
          <pc:sldMk cId="1218554162" sldId="315"/>
        </pc:sldMkLst>
        <pc:spChg chg="mod">
          <ac:chgData name="Robin Tandongfor" userId="S::rtandong@students.kennesaw.edu::23b28ab5-f174-4731-8d5b-f242faa2e5a1" providerId="AD" clId="Web-{8D56E108-CA6F-B39A-0DBC-532D7C420B91}" dt="2024-11-11T00:14:51.461" v="660" actId="20577"/>
          <ac:spMkLst>
            <pc:docMk/>
            <pc:sldMk cId="1218554162" sldId="315"/>
            <ac:spMk id="2" creationId="{FE0F5286-16C6-990F-C552-5A767D2873DF}"/>
          </ac:spMkLst>
        </pc:spChg>
        <pc:spChg chg="add mod">
          <ac:chgData name="Robin Tandongfor" userId="S::rtandong@students.kennesaw.edu::23b28ab5-f174-4731-8d5b-f242faa2e5a1" providerId="AD" clId="Web-{8D56E108-CA6F-B39A-0DBC-532D7C420B91}" dt="2024-11-11T00:17:54.621" v="682" actId="20577"/>
          <ac:spMkLst>
            <pc:docMk/>
            <pc:sldMk cId="1218554162" sldId="315"/>
            <ac:spMk id="6" creationId="{2F458A53-686D-4E12-477C-4012F75CCA9A}"/>
          </ac:spMkLst>
        </pc:spChg>
      </pc:sldChg>
      <pc:sldChg chg="modSp add replId">
        <pc:chgData name="Robin Tandongfor" userId="S::rtandong@students.kennesaw.edu::23b28ab5-f174-4731-8d5b-f242faa2e5a1" providerId="AD" clId="Web-{8D56E108-CA6F-B39A-0DBC-532D7C420B91}" dt="2024-11-11T00:21:09.484" v="743" actId="1076"/>
        <pc:sldMkLst>
          <pc:docMk/>
          <pc:sldMk cId="1693437391" sldId="316"/>
        </pc:sldMkLst>
        <pc:spChg chg="mod">
          <ac:chgData name="Robin Tandongfor" userId="S::rtandong@students.kennesaw.edu::23b28ab5-f174-4731-8d5b-f242faa2e5a1" providerId="AD" clId="Web-{8D56E108-CA6F-B39A-0DBC-532D7C420B91}" dt="2024-11-11T00:21:09.484" v="743" actId="1076"/>
          <ac:spMkLst>
            <pc:docMk/>
            <pc:sldMk cId="1693437391" sldId="316"/>
            <ac:spMk id="6" creationId="{2F458A53-686D-4E12-477C-4012F75CCA9A}"/>
          </ac:spMkLst>
        </pc:spChg>
      </pc:sldChg>
      <pc:sldChg chg="delSp modSp add replId">
        <pc:chgData name="Robin Tandongfor" userId="S::rtandong@students.kennesaw.edu::23b28ab5-f174-4731-8d5b-f242faa2e5a1" providerId="AD" clId="Web-{8D56E108-CA6F-B39A-0DBC-532D7C420B91}" dt="2024-11-11T00:20:57.406" v="742" actId="1076"/>
        <pc:sldMkLst>
          <pc:docMk/>
          <pc:sldMk cId="927114439" sldId="317"/>
        </pc:sldMkLst>
        <pc:spChg chg="mod">
          <ac:chgData name="Robin Tandongfor" userId="S::rtandong@students.kennesaw.edu::23b28ab5-f174-4731-8d5b-f242faa2e5a1" providerId="AD" clId="Web-{8D56E108-CA6F-B39A-0DBC-532D7C420B91}" dt="2024-11-11T00:20:57.406" v="742" actId="1076"/>
          <ac:spMkLst>
            <pc:docMk/>
            <pc:sldMk cId="927114439" sldId="317"/>
            <ac:spMk id="6" creationId="{2F458A53-686D-4E12-477C-4012F75CCA9A}"/>
          </ac:spMkLst>
        </pc:spChg>
      </pc:sldChg>
    </pc:docChg>
  </pc:docChgLst>
  <pc:docChgLst>
    <pc:chgData name="Elijah Vandorn" userId="S::evandorn@students.kennesaw.edu::6901264a-b6d4-496f-93a4-4df98484db76" providerId="AD" clId="Web-{42656146-52CC-63A4-7DDA-60EC01E68D3B}"/>
    <pc:docChg chg="modSld">
      <pc:chgData name="Elijah Vandorn" userId="S::evandorn@students.kennesaw.edu::6901264a-b6d4-496f-93a4-4df98484db76" providerId="AD" clId="Web-{42656146-52CC-63A4-7DDA-60EC01E68D3B}" dt="2024-09-19T18:53:48.720" v="83" actId="20577"/>
      <pc:docMkLst>
        <pc:docMk/>
      </pc:docMkLst>
      <pc:sldChg chg="addSp modSp">
        <pc:chgData name="Elijah Vandorn" userId="S::evandorn@students.kennesaw.edu::6901264a-b6d4-496f-93a4-4df98484db76" providerId="AD" clId="Web-{42656146-52CC-63A4-7DDA-60EC01E68D3B}" dt="2024-09-19T18:53:48.720" v="83" actId="20577"/>
        <pc:sldMkLst>
          <pc:docMk/>
          <pc:sldMk cId="1546506724" sldId="265"/>
        </pc:sldMkLst>
      </pc:sldChg>
    </pc:docChg>
  </pc:docChgLst>
  <pc:docChgLst>
    <pc:chgData clId="Web-{AEC9C061-58ED-31E5-9735-14EE03244A71}"/>
    <pc:docChg chg="modSld">
      <pc:chgData name="" userId="" providerId="" clId="Web-{AEC9C061-58ED-31E5-9735-14EE03244A71}" dt="2024-10-14T19:59:22.747" v="3" actId="20577"/>
      <pc:docMkLst>
        <pc:docMk/>
      </pc:docMkLst>
      <pc:sldChg chg="modSp">
        <pc:chgData name="" userId="" providerId="" clId="Web-{AEC9C061-58ED-31E5-9735-14EE03244A71}" dt="2024-10-14T19:59:22.747" v="3" actId="20577"/>
        <pc:sldMkLst>
          <pc:docMk/>
          <pc:sldMk cId="1786802498" sldId="257"/>
        </pc:sldMkLst>
        <pc:spChg chg="mod">
          <ac:chgData name="" userId="" providerId="" clId="Web-{AEC9C061-58ED-31E5-9735-14EE03244A71}" dt="2024-10-14T19:59:22.747" v="3" actId="20577"/>
          <ac:spMkLst>
            <pc:docMk/>
            <pc:sldMk cId="1786802498" sldId="257"/>
            <ac:spMk id="2" creationId="{52E9A6F5-3436-F6B1-1B0C-20316D0B2A07}"/>
          </ac:spMkLst>
        </pc:spChg>
      </pc:sldChg>
    </pc:docChg>
  </pc:docChgLst>
  <pc:docChgLst>
    <pc:chgData name="Jack Pursley" userId="S::jpursle8@students.kennesaw.edu::d2bdf96f-c7f1-4774-9e33-5994ca7438d3" providerId="AD" clId="Web-{71F1EC7F-8854-135C-AE9D-995760E405D2}"/>
    <pc:docChg chg="addSld delSld modSld">
      <pc:chgData name="Jack Pursley" userId="S::jpursle8@students.kennesaw.edu::d2bdf96f-c7f1-4774-9e33-5994ca7438d3" providerId="AD" clId="Web-{71F1EC7F-8854-135C-AE9D-995760E405D2}" dt="2024-09-18T16:43:20.063" v="428" actId="20577"/>
      <pc:docMkLst>
        <pc:docMk/>
      </pc:docMkLst>
      <pc:sldChg chg="addSp modSp">
        <pc:chgData name="Jack Pursley" userId="S::jpursle8@students.kennesaw.edu::d2bdf96f-c7f1-4774-9e33-5994ca7438d3" providerId="AD" clId="Web-{71F1EC7F-8854-135C-AE9D-995760E405D2}" dt="2024-09-18T16:19:54.071" v="364" actId="20577"/>
        <pc:sldMkLst>
          <pc:docMk/>
          <pc:sldMk cId="1786802498" sldId="257"/>
        </pc:sldMkLst>
        <pc:spChg chg="mod">
          <ac:chgData name="Jack Pursley" userId="S::jpursle8@students.kennesaw.edu::d2bdf96f-c7f1-4774-9e33-5994ca7438d3" providerId="AD" clId="Web-{71F1EC7F-8854-135C-AE9D-995760E405D2}" dt="2024-09-18T15:50:31.725" v="147" actId="20577"/>
          <ac:spMkLst>
            <pc:docMk/>
            <pc:sldMk cId="1786802498" sldId="257"/>
            <ac:spMk id="2" creationId="{52E9A6F5-3436-F6B1-1B0C-20316D0B2A07}"/>
          </ac:spMkLst>
        </pc:spChg>
        <pc:spChg chg="mod">
          <ac:chgData name="Jack Pursley" userId="S::jpursle8@students.kennesaw.edu::d2bdf96f-c7f1-4774-9e33-5994ca7438d3" providerId="AD" clId="Web-{71F1EC7F-8854-135C-AE9D-995760E405D2}" dt="2024-09-18T16:19:54.071" v="364" actId="20577"/>
          <ac:spMkLst>
            <pc:docMk/>
            <pc:sldMk cId="1786802498" sldId="257"/>
            <ac:spMk id="3" creationId="{576A4322-4A4B-593B-6292-A747E5CF9FC8}"/>
          </ac:spMkLst>
        </pc:spChg>
        <pc:spChg chg="add mod">
          <ac:chgData name="Jack Pursley" userId="S::jpursle8@students.kennesaw.edu::d2bdf96f-c7f1-4774-9e33-5994ca7438d3" providerId="AD" clId="Web-{71F1EC7F-8854-135C-AE9D-995760E405D2}" dt="2024-09-18T16:11:05.650" v="339" actId="20577"/>
          <ac:spMkLst>
            <pc:docMk/>
            <pc:sldMk cId="1786802498" sldId="257"/>
            <ac:spMk id="5" creationId="{14CB4DED-C802-A9CD-6AFF-74D6CE6F723E}"/>
          </ac:spMkLst>
        </pc:spChg>
      </pc:sldChg>
      <pc:sldChg chg="new del">
        <pc:chgData name="Jack Pursley" userId="S::jpursle8@students.kennesaw.edu::d2bdf96f-c7f1-4774-9e33-5994ca7438d3" providerId="AD" clId="Web-{71F1EC7F-8854-135C-AE9D-995760E405D2}" dt="2024-09-18T15:34:25.791" v="1"/>
        <pc:sldMkLst>
          <pc:docMk/>
          <pc:sldMk cId="1561075803" sldId="258"/>
        </pc:sldMkLst>
      </pc:sldChg>
      <pc:sldChg chg="addSp delSp modSp add mod replId setBg setClrOvrMap">
        <pc:chgData name="Jack Pursley" userId="S::jpursle8@students.kennesaw.edu::d2bdf96f-c7f1-4774-9e33-5994ca7438d3" providerId="AD" clId="Web-{71F1EC7F-8854-135C-AE9D-995760E405D2}" dt="2024-09-18T16:30:02.447" v="413" actId="1076"/>
        <pc:sldMkLst>
          <pc:docMk/>
          <pc:sldMk cId="3699955277" sldId="258"/>
        </pc:sldMkLst>
        <pc:spChg chg="add del mod">
          <ac:chgData name="Jack Pursley" userId="S::jpursle8@students.kennesaw.edu::d2bdf96f-c7f1-4774-9e33-5994ca7438d3" providerId="AD" clId="Web-{71F1EC7F-8854-135C-AE9D-995760E405D2}" dt="2024-09-18T16:21:36.511" v="372" actId="20577"/>
          <ac:spMkLst>
            <pc:docMk/>
            <pc:sldMk cId="3699955277" sldId="258"/>
            <ac:spMk id="7" creationId="{5D5ACE26-016B-1F97-FCFE-63923B1F02FA}"/>
          </ac:spMkLst>
        </pc:spChg>
        <pc:spChg chg="add mod">
          <ac:chgData name="Jack Pursley" userId="S::jpursle8@students.kennesaw.edu::d2bdf96f-c7f1-4774-9e33-5994ca7438d3" providerId="AD" clId="Web-{71F1EC7F-8854-135C-AE9D-995760E405D2}" dt="2024-09-18T16:20:20.556" v="365" actId="1076"/>
          <ac:spMkLst>
            <pc:docMk/>
            <pc:sldMk cId="3699955277" sldId="258"/>
            <ac:spMk id="11" creationId="{65384AEE-709E-51B1-BD65-9F82D66C1E65}"/>
          </ac:spMkLst>
        </pc:spChg>
        <pc:spChg chg="add mod">
          <ac:chgData name="Jack Pursley" userId="S::jpursle8@students.kennesaw.edu::d2bdf96f-c7f1-4774-9e33-5994ca7438d3" providerId="AD" clId="Web-{71F1EC7F-8854-135C-AE9D-995760E405D2}" dt="2024-09-18T16:30:02.447" v="413" actId="1076"/>
          <ac:spMkLst>
            <pc:docMk/>
            <pc:sldMk cId="3699955277" sldId="258"/>
            <ac:spMk id="13" creationId="{4BAD55E4-D1A6-4D56-A652-9B092B0D936A}"/>
          </ac:spMkLst>
        </pc:spChg>
        <pc:spChg chg="add">
          <ac:chgData name="Jack Pursley" userId="S::jpursle8@students.kennesaw.edu::d2bdf96f-c7f1-4774-9e33-5994ca7438d3" providerId="AD" clId="Web-{71F1EC7F-8854-135C-AE9D-995760E405D2}" dt="2024-09-18T15:57:04.127" v="198"/>
          <ac:spMkLst>
            <pc:docMk/>
            <pc:sldMk cId="3699955277" sldId="258"/>
            <ac:spMk id="14" creationId="{9228552E-C8B1-4A80-8448-0787CE0FC704}"/>
          </ac:spMkLst>
        </pc:spChg>
        <pc:picChg chg="mod">
          <ac:chgData name="Jack Pursley" userId="S::jpursle8@students.kennesaw.edu::d2bdf96f-c7f1-4774-9e33-5994ca7438d3" providerId="AD" clId="Web-{71F1EC7F-8854-135C-AE9D-995760E405D2}" dt="2024-09-18T16:21:28.575" v="370" actId="1076"/>
          <ac:picMkLst>
            <pc:docMk/>
            <pc:sldMk cId="3699955277" sldId="258"/>
            <ac:picMk id="4" creationId="{A2097397-2331-7274-1A74-CC4341876631}"/>
          </ac:picMkLst>
        </pc:picChg>
      </pc:sldChg>
      <pc:sldChg chg="addSp delSp modSp add replId">
        <pc:chgData name="Jack Pursley" userId="S::jpursle8@students.kennesaw.edu::d2bdf96f-c7f1-4774-9e33-5994ca7438d3" providerId="AD" clId="Web-{71F1EC7F-8854-135C-AE9D-995760E405D2}" dt="2024-09-18T16:43:20.063" v="428" actId="20577"/>
        <pc:sldMkLst>
          <pc:docMk/>
          <pc:sldMk cId="995008310" sldId="259"/>
        </pc:sldMkLst>
      </pc:sldChg>
      <pc:sldChg chg="new del">
        <pc:chgData name="Jack Pursley" userId="S::jpursle8@students.kennesaw.edu::d2bdf96f-c7f1-4774-9e33-5994ca7438d3" providerId="AD" clId="Web-{71F1EC7F-8854-135C-AE9D-995760E405D2}" dt="2024-09-18T16:01:23.837" v="222"/>
        <pc:sldMkLst>
          <pc:docMk/>
          <pc:sldMk cId="3047961618" sldId="259"/>
        </pc:sldMkLst>
      </pc:sldChg>
    </pc:docChg>
  </pc:docChgLst>
  <pc:docChgLst>
    <pc:chgData name="Kylah Wilson" userId="S::kwils261@students.kennesaw.edu::dd31d741-77d2-48d5-b050-e424e44a10eb" providerId="AD" clId="Web-{5EDD6D7B-443A-4CE7-901B-A460A85D2259}"/>
    <pc:docChg chg="modSld">
      <pc:chgData name="Kylah Wilson" userId="S::kwils261@students.kennesaw.edu::dd31d741-77d2-48d5-b050-e424e44a10eb" providerId="AD" clId="Web-{5EDD6D7B-443A-4CE7-901B-A460A85D2259}" dt="2024-09-19T18:35:16.612" v="755"/>
      <pc:docMkLst>
        <pc:docMk/>
      </pc:docMkLst>
      <pc:sldChg chg="modSp modNotes">
        <pc:chgData name="Kylah Wilson" userId="S::kwils261@students.kennesaw.edu::dd31d741-77d2-48d5-b050-e424e44a10eb" providerId="AD" clId="Web-{5EDD6D7B-443A-4CE7-901B-A460A85D2259}" dt="2024-09-19T18:35:16.612" v="755"/>
        <pc:sldMkLst>
          <pc:docMk/>
          <pc:sldMk cId="1779461551" sldId="294"/>
        </pc:sldMkLst>
      </pc:sldChg>
      <pc:sldChg chg="modSp">
        <pc:chgData name="Kylah Wilson" userId="S::kwils261@students.kennesaw.edu::dd31d741-77d2-48d5-b050-e424e44a10eb" providerId="AD" clId="Web-{5EDD6D7B-443A-4CE7-901B-A460A85D2259}" dt="2024-09-19T18:34:10.828" v="746" actId="20577"/>
        <pc:sldMkLst>
          <pc:docMk/>
          <pc:sldMk cId="3785261376" sldId="295"/>
        </pc:sldMkLst>
      </pc:sldChg>
    </pc:docChg>
  </pc:docChgLst>
  <pc:docChgLst>
    <pc:chgData name="Jack Pursley" userId="S::jpursle8@students.kennesaw.edu::d2bdf96f-c7f1-4774-9e33-5994ca7438d3" providerId="AD" clId="Web-{CBFA7256-8CF2-1F65-7020-A924C336D68B}"/>
    <pc:docChg chg="modSld">
      <pc:chgData name="Jack Pursley" userId="S::jpursle8@students.kennesaw.edu::d2bdf96f-c7f1-4774-9e33-5994ca7438d3" providerId="AD" clId="Web-{CBFA7256-8CF2-1F65-7020-A924C336D68B}" dt="2024-09-19T18:09:20.535" v="76" actId="20577"/>
      <pc:docMkLst>
        <pc:docMk/>
      </pc:docMkLst>
      <pc:sldChg chg="modSp">
        <pc:chgData name="Jack Pursley" userId="S::jpursle8@students.kennesaw.edu::d2bdf96f-c7f1-4774-9e33-5994ca7438d3" providerId="AD" clId="Web-{CBFA7256-8CF2-1F65-7020-A924C336D68B}" dt="2024-09-19T18:02:21.971" v="1" actId="20577"/>
        <pc:sldMkLst>
          <pc:docMk/>
          <pc:sldMk cId="2733637172" sldId="262"/>
        </pc:sldMkLst>
      </pc:sldChg>
      <pc:sldChg chg="modSp">
        <pc:chgData name="Jack Pursley" userId="S::jpursle8@students.kennesaw.edu::d2bdf96f-c7f1-4774-9e33-5994ca7438d3" providerId="AD" clId="Web-{CBFA7256-8CF2-1F65-7020-A924C336D68B}" dt="2024-09-19T18:09:20.535" v="76" actId="20577"/>
        <pc:sldMkLst>
          <pc:docMk/>
          <pc:sldMk cId="3574575704" sldId="263"/>
        </pc:sldMkLst>
      </pc:sldChg>
      <pc:sldChg chg="addSp delSp modSp">
        <pc:chgData name="Jack Pursley" userId="S::jpursle8@students.kennesaw.edu::d2bdf96f-c7f1-4774-9e33-5994ca7438d3" providerId="AD" clId="Web-{CBFA7256-8CF2-1F65-7020-A924C336D68B}" dt="2024-09-19T18:08:02.328" v="74" actId="1076"/>
        <pc:sldMkLst>
          <pc:docMk/>
          <pc:sldMk cId="1546506724" sldId="265"/>
        </pc:sldMkLst>
      </pc:sldChg>
      <pc:sldChg chg="modSp">
        <pc:chgData name="Jack Pursley" userId="S::jpursle8@students.kennesaw.edu::d2bdf96f-c7f1-4774-9e33-5994ca7438d3" providerId="AD" clId="Web-{CBFA7256-8CF2-1F65-7020-A924C336D68B}" dt="2024-09-19T18:03:52.850" v="27" actId="14100"/>
        <pc:sldMkLst>
          <pc:docMk/>
          <pc:sldMk cId="2621187448" sldId="266"/>
        </pc:sldMkLst>
      </pc:sldChg>
      <pc:sldChg chg="modSp">
        <pc:chgData name="Jack Pursley" userId="S::jpursle8@students.kennesaw.edu::d2bdf96f-c7f1-4774-9e33-5994ca7438d3" providerId="AD" clId="Web-{CBFA7256-8CF2-1F65-7020-A924C336D68B}" dt="2024-09-19T18:04:24.742" v="37" actId="14100"/>
        <pc:sldMkLst>
          <pc:docMk/>
          <pc:sldMk cId="2880619248" sldId="271"/>
        </pc:sldMkLst>
        <pc:spChg chg="mod">
          <ac:chgData name="Jack Pursley" userId="S::jpursle8@students.kennesaw.edu::d2bdf96f-c7f1-4774-9e33-5994ca7438d3" providerId="AD" clId="Web-{CBFA7256-8CF2-1F65-7020-A924C336D68B}" dt="2024-09-19T18:04:24.742" v="37" actId="14100"/>
          <ac:spMkLst>
            <pc:docMk/>
            <pc:sldMk cId="2880619248" sldId="271"/>
            <ac:spMk id="11" creationId="{65384AEE-709E-51B1-BD65-9F82D66C1E65}"/>
          </ac:spMkLst>
        </pc:spChg>
      </pc:sldChg>
      <pc:sldChg chg="modSp">
        <pc:chgData name="Jack Pursley" userId="S::jpursle8@students.kennesaw.edu::d2bdf96f-c7f1-4774-9e33-5994ca7438d3" providerId="AD" clId="Web-{CBFA7256-8CF2-1F65-7020-A924C336D68B}" dt="2024-09-19T18:05:00.759" v="48" actId="14100"/>
        <pc:sldMkLst>
          <pc:docMk/>
          <pc:sldMk cId="3762752157" sldId="273"/>
        </pc:sldMkLst>
      </pc:sldChg>
      <pc:sldChg chg="modSp">
        <pc:chgData name="Jack Pursley" userId="S::jpursle8@students.kennesaw.edu::d2bdf96f-c7f1-4774-9e33-5994ca7438d3" providerId="AD" clId="Web-{CBFA7256-8CF2-1F65-7020-A924C336D68B}" dt="2024-09-19T18:05:16.900" v="52" actId="14100"/>
        <pc:sldMkLst>
          <pc:docMk/>
          <pc:sldMk cId="1159195794" sldId="274"/>
        </pc:sldMkLst>
      </pc:sldChg>
      <pc:sldChg chg="modSp">
        <pc:chgData name="Jack Pursley" userId="S::jpursle8@students.kennesaw.edu::d2bdf96f-c7f1-4774-9e33-5994ca7438d3" providerId="AD" clId="Web-{CBFA7256-8CF2-1F65-7020-A924C336D68B}" dt="2024-09-19T18:04:57.759" v="45" actId="14100"/>
        <pc:sldMkLst>
          <pc:docMk/>
          <pc:sldMk cId="80840365" sldId="275"/>
        </pc:sldMkLst>
        <pc:spChg chg="mod">
          <ac:chgData name="Jack Pursley" userId="S::jpursle8@students.kennesaw.edu::d2bdf96f-c7f1-4774-9e33-5994ca7438d3" providerId="AD" clId="Web-{CBFA7256-8CF2-1F65-7020-A924C336D68B}" dt="2024-09-19T18:04:57.759" v="45" actId="14100"/>
          <ac:spMkLst>
            <pc:docMk/>
            <pc:sldMk cId="80840365" sldId="275"/>
            <ac:spMk id="11" creationId="{65384AEE-709E-51B1-BD65-9F82D66C1E65}"/>
          </ac:spMkLst>
        </pc:spChg>
      </pc:sldChg>
      <pc:sldChg chg="modSp">
        <pc:chgData name="Jack Pursley" userId="S::jpursle8@students.kennesaw.edu::d2bdf96f-c7f1-4774-9e33-5994ca7438d3" providerId="AD" clId="Web-{CBFA7256-8CF2-1F65-7020-A924C336D68B}" dt="2024-09-19T18:02:11.877" v="0" actId="20577"/>
        <pc:sldMkLst>
          <pc:docMk/>
          <pc:sldMk cId="3180615450" sldId="276"/>
        </pc:sldMkLst>
        <pc:spChg chg="mod">
          <ac:chgData name="Jack Pursley" userId="S::jpursle8@students.kennesaw.edu::d2bdf96f-c7f1-4774-9e33-5994ca7438d3" providerId="AD" clId="Web-{CBFA7256-8CF2-1F65-7020-A924C336D68B}" dt="2024-09-19T18:02:11.877" v="0" actId="20577"/>
          <ac:spMkLst>
            <pc:docMk/>
            <pc:sldMk cId="3180615450" sldId="276"/>
            <ac:spMk id="11" creationId="{65384AEE-709E-51B1-BD65-9F82D66C1E65}"/>
          </ac:spMkLst>
        </pc:spChg>
      </pc:sldChg>
      <pc:sldChg chg="modSp">
        <pc:chgData name="Jack Pursley" userId="S::jpursle8@students.kennesaw.edu::d2bdf96f-c7f1-4774-9e33-5994ca7438d3" providerId="AD" clId="Web-{CBFA7256-8CF2-1F65-7020-A924C336D68B}" dt="2024-09-19T18:02:27.769" v="3" actId="20577"/>
        <pc:sldMkLst>
          <pc:docMk/>
          <pc:sldMk cId="4267320093" sldId="286"/>
        </pc:sldMkLst>
      </pc:sldChg>
      <pc:sldChg chg="modSp">
        <pc:chgData name="Jack Pursley" userId="S::jpursle8@students.kennesaw.edu::d2bdf96f-c7f1-4774-9e33-5994ca7438d3" providerId="AD" clId="Web-{CBFA7256-8CF2-1F65-7020-A924C336D68B}" dt="2024-09-19T18:02:33.909" v="4" actId="20577"/>
        <pc:sldMkLst>
          <pc:docMk/>
          <pc:sldMk cId="3170385508" sldId="287"/>
        </pc:sldMkLst>
      </pc:sldChg>
      <pc:sldChg chg="modSp">
        <pc:chgData name="Jack Pursley" userId="S::jpursle8@students.kennesaw.edu::d2bdf96f-c7f1-4774-9e33-5994ca7438d3" providerId="AD" clId="Web-{CBFA7256-8CF2-1F65-7020-A924C336D68B}" dt="2024-09-19T18:02:41.613" v="6" actId="20577"/>
        <pc:sldMkLst>
          <pc:docMk/>
          <pc:sldMk cId="2080500840" sldId="288"/>
        </pc:sldMkLst>
      </pc:sldChg>
      <pc:sldChg chg="modSp">
        <pc:chgData name="Jack Pursley" userId="S::jpursle8@students.kennesaw.edu::d2bdf96f-c7f1-4774-9e33-5994ca7438d3" providerId="AD" clId="Web-{CBFA7256-8CF2-1F65-7020-A924C336D68B}" dt="2024-09-19T18:02:59.520" v="12" actId="14100"/>
        <pc:sldMkLst>
          <pc:docMk/>
          <pc:sldMk cId="1368725044" sldId="290"/>
        </pc:sldMkLst>
      </pc:sldChg>
      <pc:sldChg chg="modSp">
        <pc:chgData name="Jack Pursley" userId="S::jpursle8@students.kennesaw.edu::d2bdf96f-c7f1-4774-9e33-5994ca7438d3" providerId="AD" clId="Web-{CBFA7256-8CF2-1F65-7020-A924C336D68B}" dt="2024-09-19T18:02:52.473" v="8" actId="20577"/>
        <pc:sldMkLst>
          <pc:docMk/>
          <pc:sldMk cId="439650447" sldId="291"/>
        </pc:sldMkLst>
      </pc:sldChg>
      <pc:sldChg chg="modSp">
        <pc:chgData name="Jack Pursley" userId="S::jpursle8@students.kennesaw.edu::d2bdf96f-c7f1-4774-9e33-5994ca7438d3" providerId="AD" clId="Web-{CBFA7256-8CF2-1F65-7020-A924C336D68B}" dt="2024-09-19T18:07:31.890" v="72" actId="20577"/>
        <pc:sldMkLst>
          <pc:docMk/>
          <pc:sldMk cId="118763811" sldId="292"/>
        </pc:sldMkLst>
      </pc:sldChg>
      <pc:sldChg chg="modSp">
        <pc:chgData name="Jack Pursley" userId="S::jpursle8@students.kennesaw.edu::d2bdf96f-c7f1-4774-9e33-5994ca7438d3" providerId="AD" clId="Web-{CBFA7256-8CF2-1F65-7020-A924C336D68B}" dt="2024-09-19T18:03:41.162" v="23" actId="14100"/>
        <pc:sldMkLst>
          <pc:docMk/>
          <pc:sldMk cId="966236240" sldId="293"/>
        </pc:sldMkLst>
      </pc:sldChg>
      <pc:sldChg chg="modSp">
        <pc:chgData name="Jack Pursley" userId="S::jpursle8@students.kennesaw.edu::d2bdf96f-c7f1-4774-9e33-5994ca7438d3" providerId="AD" clId="Web-{CBFA7256-8CF2-1F65-7020-A924C336D68B}" dt="2024-09-19T18:04:02.288" v="30" actId="14100"/>
        <pc:sldMkLst>
          <pc:docMk/>
          <pc:sldMk cId="1779461551" sldId="294"/>
        </pc:sldMkLst>
      </pc:sldChg>
      <pc:sldChg chg="modSp">
        <pc:chgData name="Jack Pursley" userId="S::jpursle8@students.kennesaw.edu::d2bdf96f-c7f1-4774-9e33-5994ca7438d3" providerId="AD" clId="Web-{CBFA7256-8CF2-1F65-7020-A924C336D68B}" dt="2024-09-19T18:04:13.991" v="33" actId="14100"/>
        <pc:sldMkLst>
          <pc:docMk/>
          <pc:sldMk cId="3785261376" sldId="295"/>
        </pc:sldMkLst>
      </pc:sldChg>
    </pc:docChg>
  </pc:docChgLst>
  <pc:docChgLst>
    <pc:chgData name="Robin Tandongfor" userId="S::rtandong@students.kennesaw.edu::23b28ab5-f174-4731-8d5b-f242faa2e5a1" providerId="AD" clId="Web-{6DA3CE1F-C3DC-2970-7D4E-259B4090C541}"/>
    <pc:docChg chg="modSld">
      <pc:chgData name="Robin Tandongfor" userId="S::rtandong@students.kennesaw.edu::23b28ab5-f174-4731-8d5b-f242faa2e5a1" providerId="AD" clId="Web-{6DA3CE1F-C3DC-2970-7D4E-259B4090C541}" dt="2024-11-13T18:23:36.912" v="1" actId="1076"/>
      <pc:docMkLst>
        <pc:docMk/>
      </pc:docMkLst>
      <pc:sldChg chg="modSp">
        <pc:chgData name="Robin Tandongfor" userId="S::rtandong@students.kennesaw.edu::23b28ab5-f174-4731-8d5b-f242faa2e5a1" providerId="AD" clId="Web-{6DA3CE1F-C3DC-2970-7D4E-259B4090C541}" dt="2024-11-13T18:23:36.912" v="1" actId="1076"/>
        <pc:sldMkLst>
          <pc:docMk/>
          <pc:sldMk cId="2205038417" sldId="304"/>
        </pc:sldMkLst>
        <pc:picChg chg="mod">
          <ac:chgData name="Robin Tandongfor" userId="S::rtandong@students.kennesaw.edu::23b28ab5-f174-4731-8d5b-f242faa2e5a1" providerId="AD" clId="Web-{6DA3CE1F-C3DC-2970-7D4E-259B4090C541}" dt="2024-11-13T18:23:36.912" v="1" actId="1076"/>
          <ac:picMkLst>
            <pc:docMk/>
            <pc:sldMk cId="2205038417" sldId="304"/>
            <ac:picMk id="4" creationId="{A2097397-2331-7274-1A74-CC4341876631}"/>
          </ac:picMkLst>
        </pc:picChg>
      </pc:sldChg>
    </pc:docChg>
  </pc:docChgLst>
  <pc:docChgLst>
    <pc:chgData name="Elijah Vandorn" userId="S::evandorn@students.kennesaw.edu::6901264a-b6d4-496f-93a4-4df98484db76" providerId="AD" clId="Web-{DCE3D398-ED29-3A63-AF61-5CB8A755D993}"/>
    <pc:docChg chg="delSld modSld addSection modSection">
      <pc:chgData name="Elijah Vandorn" userId="S::evandorn@students.kennesaw.edu::6901264a-b6d4-496f-93a4-4df98484db76" providerId="AD" clId="Web-{DCE3D398-ED29-3A63-AF61-5CB8A755D993}" dt="2024-10-17T19:02:16.651" v="125" actId="1076"/>
      <pc:docMkLst>
        <pc:docMk/>
      </pc:docMkLst>
      <pc:sldChg chg="modSp">
        <pc:chgData name="Elijah Vandorn" userId="S::evandorn@students.kennesaw.edu::6901264a-b6d4-496f-93a4-4df98484db76" providerId="AD" clId="Web-{DCE3D398-ED29-3A63-AF61-5CB8A755D993}" dt="2024-10-17T19:02:16.651" v="125" actId="1076"/>
        <pc:sldMkLst>
          <pc:docMk/>
          <pc:sldMk cId="272007380" sldId="312"/>
        </pc:sldMkLst>
      </pc:sldChg>
      <pc:sldChg chg="modSp">
        <pc:chgData name="Elijah Vandorn" userId="S::evandorn@students.kennesaw.edu::6901264a-b6d4-496f-93a4-4df98484db76" providerId="AD" clId="Web-{DCE3D398-ED29-3A63-AF61-5CB8A755D993}" dt="2024-10-17T18:34:30.798" v="35" actId="1076"/>
        <pc:sldMkLst>
          <pc:docMk/>
          <pc:sldMk cId="201397844" sldId="314"/>
        </pc:sldMkLst>
      </pc:sldChg>
      <pc:sldChg chg="del">
        <pc:chgData name="Elijah Vandorn" userId="S::evandorn@students.kennesaw.edu::6901264a-b6d4-496f-93a4-4df98484db76" providerId="AD" clId="Web-{DCE3D398-ED29-3A63-AF61-5CB8A755D993}" dt="2024-10-17T18:35:59.394" v="36"/>
        <pc:sldMkLst>
          <pc:docMk/>
          <pc:sldMk cId="3941786846" sldId="315"/>
        </pc:sldMkLst>
      </pc:sldChg>
      <pc:sldChg chg="modSp">
        <pc:chgData name="Elijah Vandorn" userId="S::evandorn@students.kennesaw.edu::6901264a-b6d4-496f-93a4-4df98484db76" providerId="AD" clId="Web-{DCE3D398-ED29-3A63-AF61-5CB8A755D993}" dt="2024-10-17T18:36:55.317" v="54" actId="20577"/>
        <pc:sldMkLst>
          <pc:docMk/>
          <pc:sldMk cId="3130813286" sldId="318"/>
        </pc:sldMkLst>
      </pc:sldChg>
    </pc:docChg>
  </pc:docChgLst>
  <pc:docChgLst>
    <pc:chgData name="Robin Tandongfor" userId="S::rtandong@students.kennesaw.edu::23b28ab5-f174-4731-8d5b-f242faa2e5a1" providerId="AD" clId="Web-{7723EC27-A87A-D687-BC5A-CFB005F9737D}"/>
    <pc:docChg chg="delSld modSld modSection">
      <pc:chgData name="Robin Tandongfor" userId="S::rtandong@students.kennesaw.edu::23b28ab5-f174-4731-8d5b-f242faa2e5a1" providerId="AD" clId="Web-{7723EC27-A87A-D687-BC5A-CFB005F9737D}" dt="2024-11-11T16:36:48.864" v="181"/>
      <pc:docMkLst>
        <pc:docMk/>
      </pc:docMkLst>
      <pc:sldChg chg="modSp">
        <pc:chgData name="Robin Tandongfor" userId="S::rtandong@students.kennesaw.edu::23b28ab5-f174-4731-8d5b-f242faa2e5a1" providerId="AD" clId="Web-{7723EC27-A87A-D687-BC5A-CFB005F9737D}" dt="2024-11-11T16:00:25.527" v="41" actId="1076"/>
        <pc:sldMkLst>
          <pc:docMk/>
          <pc:sldMk cId="3699955277" sldId="258"/>
        </pc:sldMkLst>
        <pc:spChg chg="mod">
          <ac:chgData name="Robin Tandongfor" userId="S::rtandong@students.kennesaw.edu::23b28ab5-f174-4731-8d5b-f242faa2e5a1" providerId="AD" clId="Web-{7723EC27-A87A-D687-BC5A-CFB005F9737D}" dt="2024-11-11T16:00:25.527" v="41" actId="1076"/>
          <ac:spMkLst>
            <pc:docMk/>
            <pc:sldMk cId="3699955277" sldId="258"/>
            <ac:spMk id="13" creationId="{4BAD55E4-D1A6-4D56-A652-9B092B0D936A}"/>
          </ac:spMkLst>
        </pc:spChg>
      </pc:sldChg>
      <pc:sldChg chg="addSp delSp modSp">
        <pc:chgData name="Robin Tandongfor" userId="S::rtandong@students.kennesaw.edu::23b28ab5-f174-4731-8d5b-f242faa2e5a1" providerId="AD" clId="Web-{7723EC27-A87A-D687-BC5A-CFB005F9737D}" dt="2024-11-11T16:36:48.864" v="181"/>
        <pc:sldMkLst>
          <pc:docMk/>
          <pc:sldMk cId="80840365" sldId="275"/>
        </pc:sldMkLst>
        <pc:spChg chg="add mod">
          <ac:chgData name="Robin Tandongfor" userId="S::rtandong@students.kennesaw.edu::23b28ab5-f174-4731-8d5b-f242faa2e5a1" providerId="AD" clId="Web-{7723EC27-A87A-D687-BC5A-CFB005F9737D}" dt="2024-11-11T16:36:48.864" v="181"/>
          <ac:spMkLst>
            <pc:docMk/>
            <pc:sldMk cId="80840365" sldId="275"/>
            <ac:spMk id="6" creationId="{3AC95A5C-74B1-0EAB-701C-D455FF1BC9FA}"/>
          </ac:spMkLst>
        </pc:spChg>
      </pc:sldChg>
      <pc:sldChg chg="del">
        <pc:chgData name="Robin Tandongfor" userId="S::rtandong@students.kennesaw.edu::23b28ab5-f174-4731-8d5b-f242faa2e5a1" providerId="AD" clId="Web-{7723EC27-A87A-D687-BC5A-CFB005F9737D}" dt="2024-11-11T16:36:37.661" v="180"/>
        <pc:sldMkLst>
          <pc:docMk/>
          <pc:sldMk cId="2015036651" sldId="283"/>
        </pc:sldMkLst>
      </pc:sldChg>
      <pc:sldChg chg="modSp">
        <pc:chgData name="Robin Tandongfor" userId="S::rtandong@students.kennesaw.edu::23b28ab5-f174-4731-8d5b-f242faa2e5a1" providerId="AD" clId="Web-{7723EC27-A87A-D687-BC5A-CFB005F9737D}" dt="2024-11-11T16:35:39.721" v="177" actId="20577"/>
        <pc:sldMkLst>
          <pc:docMk/>
          <pc:sldMk cId="2174131652" sldId="296"/>
        </pc:sldMkLst>
        <pc:spChg chg="mod">
          <ac:chgData name="Robin Tandongfor" userId="S::rtandong@students.kennesaw.edu::23b28ab5-f174-4731-8d5b-f242faa2e5a1" providerId="AD" clId="Web-{7723EC27-A87A-D687-BC5A-CFB005F9737D}" dt="2024-11-11T16:35:39.721" v="177" actId="20577"/>
          <ac:spMkLst>
            <pc:docMk/>
            <pc:sldMk cId="2174131652" sldId="296"/>
            <ac:spMk id="2" creationId="{CE15BC81-C9FF-7E8A-402B-597FBD97DD12}"/>
          </ac:spMkLst>
        </pc:spChg>
      </pc:sldChg>
      <pc:sldChg chg="addSp modSp modNotes">
        <pc:chgData name="Robin Tandongfor" userId="S::rtandong@students.kennesaw.edu::23b28ab5-f174-4731-8d5b-f242faa2e5a1" providerId="AD" clId="Web-{7723EC27-A87A-D687-BC5A-CFB005F9737D}" dt="2024-11-11T16:32:46.573" v="175" actId="20577"/>
        <pc:sldMkLst>
          <pc:docMk/>
          <pc:sldMk cId="4294054337" sldId="302"/>
        </pc:sldMkLst>
        <pc:spChg chg="add mod">
          <ac:chgData name="Robin Tandongfor" userId="S::rtandong@students.kennesaw.edu::23b28ab5-f174-4731-8d5b-f242faa2e5a1" providerId="AD" clId="Web-{7723EC27-A87A-D687-BC5A-CFB005F9737D}" dt="2024-11-11T16:32:46.573" v="175" actId="20577"/>
          <ac:spMkLst>
            <pc:docMk/>
            <pc:sldMk cId="4294054337" sldId="302"/>
            <ac:spMk id="2" creationId="{A247275C-8273-9710-8F81-5E250927C194}"/>
          </ac:spMkLst>
        </pc:spChg>
        <pc:spChg chg="mod">
          <ac:chgData name="Robin Tandongfor" userId="S::rtandong@students.kennesaw.edu::23b28ab5-f174-4731-8d5b-f242faa2e5a1" providerId="AD" clId="Web-{7723EC27-A87A-D687-BC5A-CFB005F9737D}" dt="2024-11-11T16:31:48.634" v="171" actId="20577"/>
          <ac:spMkLst>
            <pc:docMk/>
            <pc:sldMk cId="4294054337" sldId="302"/>
            <ac:spMk id="5" creationId="{A7DDED0C-6F4B-8938-2E19-2FFD5404F4C2}"/>
          </ac:spMkLst>
        </pc:spChg>
      </pc:sldChg>
      <pc:sldChg chg="modSp">
        <pc:chgData name="Robin Tandongfor" userId="S::rtandong@students.kennesaw.edu::23b28ab5-f174-4731-8d5b-f242faa2e5a1" providerId="AD" clId="Web-{7723EC27-A87A-D687-BC5A-CFB005F9737D}" dt="2024-11-11T16:00:54.997" v="44" actId="1076"/>
        <pc:sldMkLst>
          <pc:docMk/>
          <pc:sldMk cId="2205038417" sldId="304"/>
        </pc:sldMkLst>
        <pc:spChg chg="mod">
          <ac:chgData name="Robin Tandongfor" userId="S::rtandong@students.kennesaw.edu::23b28ab5-f174-4731-8d5b-f242faa2e5a1" providerId="AD" clId="Web-{7723EC27-A87A-D687-BC5A-CFB005F9737D}" dt="2024-11-11T16:00:52.403" v="43" actId="1076"/>
          <ac:spMkLst>
            <pc:docMk/>
            <pc:sldMk cId="2205038417" sldId="304"/>
            <ac:spMk id="2" creationId="{1DB70EBF-9C57-030E-B7DB-28B58904E624}"/>
          </ac:spMkLst>
        </pc:spChg>
        <pc:spChg chg="mod">
          <ac:chgData name="Robin Tandongfor" userId="S::rtandong@students.kennesaw.edu::23b28ab5-f174-4731-8d5b-f242faa2e5a1" providerId="AD" clId="Web-{7723EC27-A87A-D687-BC5A-CFB005F9737D}" dt="2024-11-11T16:00:54.997" v="44" actId="1076"/>
          <ac:spMkLst>
            <pc:docMk/>
            <pc:sldMk cId="2205038417" sldId="304"/>
            <ac:spMk id="7" creationId="{5D5ACE26-016B-1F97-FCFE-63923B1F02FA}"/>
          </ac:spMkLst>
        </pc:spChg>
      </pc:sldChg>
      <pc:sldChg chg="modNotes">
        <pc:chgData name="Robin Tandongfor" userId="S::rtandong@students.kennesaw.edu::23b28ab5-f174-4731-8d5b-f242faa2e5a1" providerId="AD" clId="Web-{7723EC27-A87A-D687-BC5A-CFB005F9737D}" dt="2024-11-11T16:06:24.948" v="111"/>
        <pc:sldMkLst>
          <pc:docMk/>
          <pc:sldMk cId="1979394927" sldId="307"/>
        </pc:sldMkLst>
      </pc:sldChg>
      <pc:sldChg chg="modNotes">
        <pc:chgData name="Robin Tandongfor" userId="S::rtandong@students.kennesaw.edu::23b28ab5-f174-4731-8d5b-f242faa2e5a1" providerId="AD" clId="Web-{7723EC27-A87A-D687-BC5A-CFB005F9737D}" dt="2024-11-11T16:14:04.372" v="154"/>
        <pc:sldMkLst>
          <pc:docMk/>
          <pc:sldMk cId="1659455070" sldId="308"/>
        </pc:sldMkLst>
      </pc:sldChg>
      <pc:sldChg chg="modSp modNotes">
        <pc:chgData name="Robin Tandongfor" userId="S::rtandong@students.kennesaw.edu::23b28ab5-f174-4731-8d5b-f242faa2e5a1" providerId="AD" clId="Web-{7723EC27-A87A-D687-BC5A-CFB005F9737D}" dt="2024-11-11T16:30:41.850" v="168"/>
        <pc:sldMkLst>
          <pc:docMk/>
          <pc:sldMk cId="3869892359" sldId="309"/>
        </pc:sldMkLst>
        <pc:spChg chg="mod">
          <ac:chgData name="Robin Tandongfor" userId="S::rtandong@students.kennesaw.edu::23b28ab5-f174-4731-8d5b-f242faa2e5a1" providerId="AD" clId="Web-{7723EC27-A87A-D687-BC5A-CFB005F9737D}" dt="2024-11-11T15:58:41.554" v="6" actId="20577"/>
          <ac:spMkLst>
            <pc:docMk/>
            <pc:sldMk cId="3869892359" sldId="309"/>
            <ac:spMk id="2" creationId="{FE0F5286-16C6-990F-C552-5A767D2873DF}"/>
          </ac:spMkLst>
        </pc:spChg>
        <pc:spChg chg="mod">
          <ac:chgData name="Robin Tandongfor" userId="S::rtandong@students.kennesaw.edu::23b28ab5-f174-4731-8d5b-f242faa2e5a1" providerId="AD" clId="Web-{7723EC27-A87A-D687-BC5A-CFB005F9737D}" dt="2024-11-11T15:58:48.523" v="7" actId="1076"/>
          <ac:spMkLst>
            <pc:docMk/>
            <pc:sldMk cId="3869892359" sldId="309"/>
            <ac:spMk id="5" creationId="{A7DDED0C-6F4B-8938-2E19-2FFD5404F4C2}"/>
          </ac:spMkLst>
        </pc:spChg>
        <pc:spChg chg="mod">
          <ac:chgData name="Robin Tandongfor" userId="S::rtandong@students.kennesaw.edu::23b28ab5-f174-4731-8d5b-f242faa2e5a1" providerId="AD" clId="Web-{7723EC27-A87A-D687-BC5A-CFB005F9737D}" dt="2024-11-11T16:12:13.649" v="141" actId="1076"/>
          <ac:spMkLst>
            <pc:docMk/>
            <pc:sldMk cId="3869892359" sldId="309"/>
            <ac:spMk id="6" creationId="{3ECFEB9D-DF32-80E0-65E1-E9F1D5C96D30}"/>
          </ac:spMkLst>
        </pc:spChg>
      </pc:sldChg>
      <pc:sldChg chg="modSp">
        <pc:chgData name="Robin Tandongfor" userId="S::rtandong@students.kennesaw.edu::23b28ab5-f174-4731-8d5b-f242faa2e5a1" providerId="AD" clId="Web-{7723EC27-A87A-D687-BC5A-CFB005F9737D}" dt="2024-11-11T16:01:09.810" v="48" actId="14100"/>
        <pc:sldMkLst>
          <pc:docMk/>
          <pc:sldMk cId="1781928203" sldId="319"/>
        </pc:sldMkLst>
        <pc:spChg chg="mod">
          <ac:chgData name="Robin Tandongfor" userId="S::rtandong@students.kennesaw.edu::23b28ab5-f174-4731-8d5b-f242faa2e5a1" providerId="AD" clId="Web-{7723EC27-A87A-D687-BC5A-CFB005F9737D}" dt="2024-11-11T16:01:09.810" v="48" actId="14100"/>
          <ac:spMkLst>
            <pc:docMk/>
            <pc:sldMk cId="1781928203" sldId="319"/>
            <ac:spMk id="2" creationId="{94E64422-5B41-3D83-2901-54C67829ED0E}"/>
          </ac:spMkLst>
        </pc:spChg>
      </pc:sldChg>
      <pc:sldChg chg="modSp">
        <pc:chgData name="Robin Tandongfor" userId="S::rtandong@students.kennesaw.edu::23b28ab5-f174-4731-8d5b-f242faa2e5a1" providerId="AD" clId="Web-{7723EC27-A87A-D687-BC5A-CFB005F9737D}" dt="2024-11-11T16:35:59.456" v="179" actId="1076"/>
        <pc:sldMkLst>
          <pc:docMk/>
          <pc:sldMk cId="4207197634" sldId="320"/>
        </pc:sldMkLst>
        <pc:spChg chg="mod">
          <ac:chgData name="Robin Tandongfor" userId="S::rtandong@students.kennesaw.edu::23b28ab5-f174-4731-8d5b-f242faa2e5a1" providerId="AD" clId="Web-{7723EC27-A87A-D687-BC5A-CFB005F9737D}" dt="2024-11-11T16:35:59.456" v="179" actId="1076"/>
          <ac:spMkLst>
            <pc:docMk/>
            <pc:sldMk cId="4207197634" sldId="320"/>
            <ac:spMk id="2" creationId="{C324782D-E0E3-2CE4-FEFD-6F490078EAAC}"/>
          </ac:spMkLst>
        </pc:spChg>
      </pc:sldChg>
    </pc:docChg>
  </pc:docChgLst>
  <pc:docChgLst>
    <pc:chgData name="Robin Tandongfor" userId="S::rtandong@students.kennesaw.edu::23b28ab5-f174-4731-8d5b-f242faa2e5a1" providerId="AD" clId="Web-{8B4E2C99-FF5D-3F15-C734-9479DAFED722}"/>
    <pc:docChg chg="modSld">
      <pc:chgData name="Robin Tandongfor" userId="S::rtandong@students.kennesaw.edu::23b28ab5-f174-4731-8d5b-f242faa2e5a1" providerId="AD" clId="Web-{8B4E2C99-FF5D-3F15-C734-9479DAFED722}" dt="2024-11-12T17:35:18.251" v="102" actId="1076"/>
      <pc:docMkLst>
        <pc:docMk/>
      </pc:docMkLst>
      <pc:sldChg chg="modSp">
        <pc:chgData name="Robin Tandongfor" userId="S::rtandong@students.kennesaw.edu::23b28ab5-f174-4731-8d5b-f242faa2e5a1" providerId="AD" clId="Web-{8B4E2C99-FF5D-3F15-C734-9479DAFED722}" dt="2024-11-12T17:35:18.251" v="102" actId="1076"/>
        <pc:sldMkLst>
          <pc:docMk/>
          <pc:sldMk cId="4294054337" sldId="302"/>
        </pc:sldMkLst>
        <pc:picChg chg="mod">
          <ac:chgData name="Robin Tandongfor" userId="S::rtandong@students.kennesaw.edu::23b28ab5-f174-4731-8d5b-f242faa2e5a1" providerId="AD" clId="Web-{8B4E2C99-FF5D-3F15-C734-9479DAFED722}" dt="2024-11-12T17:35:18.251" v="102" actId="1076"/>
          <ac:picMkLst>
            <pc:docMk/>
            <pc:sldMk cId="4294054337" sldId="302"/>
            <ac:picMk id="4" creationId="{A2097397-2331-7274-1A74-CC4341876631}"/>
          </ac:picMkLst>
        </pc:picChg>
      </pc:sldChg>
      <pc:sldChg chg="modSp modNotes">
        <pc:chgData name="Robin Tandongfor" userId="S::rtandong@students.kennesaw.edu::23b28ab5-f174-4731-8d5b-f242faa2e5a1" providerId="AD" clId="Web-{8B4E2C99-FF5D-3F15-C734-9479DAFED722}" dt="2024-11-12T17:28:34.023" v="99"/>
        <pc:sldMkLst>
          <pc:docMk/>
          <pc:sldMk cId="1659455070" sldId="308"/>
        </pc:sldMkLst>
        <pc:spChg chg="mod">
          <ac:chgData name="Robin Tandongfor" userId="S::rtandong@students.kennesaw.edu::23b28ab5-f174-4731-8d5b-f242faa2e5a1" providerId="AD" clId="Web-{8B4E2C99-FF5D-3F15-C734-9479DAFED722}" dt="2024-11-12T17:20:03.824" v="36" actId="20577"/>
          <ac:spMkLst>
            <pc:docMk/>
            <pc:sldMk cId="1659455070" sldId="308"/>
            <ac:spMk id="10" creationId="{28A02B62-7939-551D-9895-899DD376480F}"/>
          </ac:spMkLst>
        </pc:spChg>
      </pc:sldChg>
      <pc:sldChg chg="modNotes">
        <pc:chgData name="Robin Tandongfor" userId="S::rtandong@students.kennesaw.edu::23b28ab5-f174-4731-8d5b-f242faa2e5a1" providerId="AD" clId="Web-{8B4E2C99-FF5D-3F15-C734-9479DAFED722}" dt="2024-11-12T17:29:32.618" v="101"/>
        <pc:sldMkLst>
          <pc:docMk/>
          <pc:sldMk cId="3869892359" sldId="309"/>
        </pc:sldMkLst>
      </pc:sldChg>
      <pc:sldChg chg="modSp">
        <pc:chgData name="Robin Tandongfor" userId="S::rtandong@students.kennesaw.edu::23b28ab5-f174-4731-8d5b-f242faa2e5a1" providerId="AD" clId="Web-{8B4E2C99-FF5D-3F15-C734-9479DAFED722}" dt="2024-11-12T16:51:42.113" v="2" actId="20577"/>
        <pc:sldMkLst>
          <pc:docMk/>
          <pc:sldMk cId="750997570" sldId="314"/>
        </pc:sldMkLst>
        <pc:spChg chg="mod">
          <ac:chgData name="Robin Tandongfor" userId="S::rtandong@students.kennesaw.edu::23b28ab5-f174-4731-8d5b-f242faa2e5a1" providerId="AD" clId="Web-{8B4E2C99-FF5D-3F15-C734-9479DAFED722}" dt="2024-11-12T16:51:42.113" v="2" actId="20577"/>
          <ac:spMkLst>
            <pc:docMk/>
            <pc:sldMk cId="750997570" sldId="314"/>
            <ac:spMk id="2" creationId="{FE0F5286-16C6-990F-C552-5A767D2873DF}"/>
          </ac:spMkLst>
        </pc:spChg>
      </pc:sldChg>
      <pc:sldChg chg="modSp">
        <pc:chgData name="Robin Tandongfor" userId="S::rtandong@students.kennesaw.edu::23b28ab5-f174-4731-8d5b-f242faa2e5a1" providerId="AD" clId="Web-{8B4E2C99-FF5D-3F15-C734-9479DAFED722}" dt="2024-11-12T16:57:59.090" v="18" actId="20577"/>
        <pc:sldMkLst>
          <pc:docMk/>
          <pc:sldMk cId="1693437391" sldId="316"/>
        </pc:sldMkLst>
        <pc:spChg chg="mod">
          <ac:chgData name="Robin Tandongfor" userId="S::rtandong@students.kennesaw.edu::23b28ab5-f174-4731-8d5b-f242faa2e5a1" providerId="AD" clId="Web-{8B4E2C99-FF5D-3F15-C734-9479DAFED722}" dt="2024-11-12T16:57:59.090" v="18" actId="20577"/>
          <ac:spMkLst>
            <pc:docMk/>
            <pc:sldMk cId="1693437391" sldId="316"/>
            <ac:spMk id="6" creationId="{2F458A53-686D-4E12-477C-4012F75CCA9A}"/>
          </ac:spMkLst>
        </pc:spChg>
      </pc:sldChg>
      <pc:sldChg chg="modSp">
        <pc:chgData name="Robin Tandongfor" userId="S::rtandong@students.kennesaw.edu::23b28ab5-f174-4731-8d5b-f242faa2e5a1" providerId="AD" clId="Web-{8B4E2C99-FF5D-3F15-C734-9479DAFED722}" dt="2024-11-12T16:56:20.244" v="14" actId="20577"/>
        <pc:sldMkLst>
          <pc:docMk/>
          <pc:sldMk cId="927114439" sldId="317"/>
        </pc:sldMkLst>
        <pc:spChg chg="mod">
          <ac:chgData name="Robin Tandongfor" userId="S::rtandong@students.kennesaw.edu::23b28ab5-f174-4731-8d5b-f242faa2e5a1" providerId="AD" clId="Web-{8B4E2C99-FF5D-3F15-C734-9479DAFED722}" dt="2024-11-12T16:56:20.244" v="14" actId="20577"/>
          <ac:spMkLst>
            <pc:docMk/>
            <pc:sldMk cId="927114439" sldId="317"/>
            <ac:spMk id="6" creationId="{2F458A53-686D-4E12-477C-4012F75CCA9A}"/>
          </ac:spMkLst>
        </pc:spChg>
      </pc:sldChg>
    </pc:docChg>
  </pc:docChgLst>
  <pc:docChgLst>
    <pc:chgData name="Kylah Wilson" userId="S::kwils261@students.kennesaw.edu::dd31d741-77d2-48d5-b050-e424e44a10eb" providerId="AD" clId="Web-{8E3C82A3-6EF4-41A9-A2B6-F2F1F248D306}"/>
    <pc:docChg chg="modSld">
      <pc:chgData name="Kylah Wilson" userId="S::kwils261@students.kennesaw.edu::dd31d741-77d2-48d5-b050-e424e44a10eb" providerId="AD" clId="Web-{8E3C82A3-6EF4-41A9-A2B6-F2F1F248D306}" dt="2024-11-12T17:57:20.715" v="17"/>
      <pc:docMkLst>
        <pc:docMk/>
      </pc:docMkLst>
      <pc:sldChg chg="modNotes">
        <pc:chgData name="Kylah Wilson" userId="S::kwils261@students.kennesaw.edu::dd31d741-77d2-48d5-b050-e424e44a10eb" providerId="AD" clId="Web-{8E3C82A3-6EF4-41A9-A2B6-F2F1F248D306}" dt="2024-11-12T17:52:08.906" v="2"/>
        <pc:sldMkLst>
          <pc:docMk/>
          <pc:sldMk cId="2205038417" sldId="304"/>
        </pc:sldMkLst>
      </pc:sldChg>
      <pc:sldChg chg="modNotes">
        <pc:chgData name="Kylah Wilson" userId="S::kwils261@students.kennesaw.edu::dd31d741-77d2-48d5-b050-e424e44a10eb" providerId="AD" clId="Web-{8E3C82A3-6EF4-41A9-A2B6-F2F1F248D306}" dt="2024-11-12T17:56:21.228" v="13"/>
        <pc:sldMkLst>
          <pc:docMk/>
          <pc:sldMk cId="1781928203" sldId="319"/>
        </pc:sldMkLst>
      </pc:sldChg>
      <pc:sldChg chg="modNotes">
        <pc:chgData name="Kylah Wilson" userId="S::kwils261@students.kennesaw.edu::dd31d741-77d2-48d5-b050-e424e44a10eb" providerId="AD" clId="Web-{8E3C82A3-6EF4-41A9-A2B6-F2F1F248D306}" dt="2024-11-12T17:57:20.715" v="17"/>
        <pc:sldMkLst>
          <pc:docMk/>
          <pc:sldMk cId="4207197634" sldId="320"/>
        </pc:sldMkLst>
      </pc:sldChg>
    </pc:docChg>
  </pc:docChgLst>
  <pc:docChgLst>
    <pc:chgData name="Valentine Wairimu" userId="d53fa681-70d9-4f25-9734-6a9757ce4bea" providerId="ADAL" clId="{ED6B98A3-BBAF-CC4E-B903-43627FAC2990}"/>
    <pc:docChg chg="modSld">
      <pc:chgData name="Valentine Wairimu" userId="d53fa681-70d9-4f25-9734-6a9757ce4bea" providerId="ADAL" clId="{ED6B98A3-BBAF-CC4E-B903-43627FAC2990}" dt="2024-10-17T00:53:45.937" v="17" actId="20577"/>
      <pc:docMkLst>
        <pc:docMk/>
      </pc:docMkLst>
      <pc:sldChg chg="modSp">
        <pc:chgData name="Valentine Wairimu" userId="d53fa681-70d9-4f25-9734-6a9757ce4bea" providerId="ADAL" clId="{ED6B98A3-BBAF-CC4E-B903-43627FAC2990}" dt="2024-10-17T00:53:45.937" v="17" actId="20577"/>
        <pc:sldMkLst>
          <pc:docMk/>
          <pc:sldMk cId="2015036651" sldId="283"/>
        </pc:sldMkLst>
      </pc:sldChg>
      <pc:sldChg chg="modSp">
        <pc:chgData name="Valentine Wairimu" userId="d53fa681-70d9-4f25-9734-6a9757ce4bea" providerId="ADAL" clId="{ED6B98A3-BBAF-CC4E-B903-43627FAC2990}" dt="2024-10-17T00:53:11.898" v="13" actId="22"/>
        <pc:sldMkLst>
          <pc:docMk/>
          <pc:sldMk cId="1389598746" sldId="311"/>
        </pc:sldMkLst>
      </pc:sldChg>
    </pc:docChg>
  </pc:docChgLst>
  <pc:docChgLst>
    <pc:chgData name="Jack Pursley" userId="S::jpursle8@students.kennesaw.edu::d2bdf96f-c7f1-4774-9e33-5994ca7438d3" providerId="AD" clId="Web-{37A4C565-8543-05ED-6FC6-01D82C20B0CA}"/>
    <pc:docChg chg="modSld">
      <pc:chgData name="Jack Pursley" userId="S::jpursle8@students.kennesaw.edu::d2bdf96f-c7f1-4774-9e33-5994ca7438d3" providerId="AD" clId="Web-{37A4C565-8543-05ED-6FC6-01D82C20B0CA}" dt="2024-09-18T20:03:16.302" v="269" actId="20577"/>
      <pc:docMkLst>
        <pc:docMk/>
      </pc:docMkLst>
      <pc:sldChg chg="modSp">
        <pc:chgData name="Jack Pursley" userId="S::jpursle8@students.kennesaw.edu::d2bdf96f-c7f1-4774-9e33-5994ca7438d3" providerId="AD" clId="Web-{37A4C565-8543-05ED-6FC6-01D82C20B0CA}" dt="2024-09-18T20:03:16.302" v="269" actId="20577"/>
        <pc:sldMkLst>
          <pc:docMk/>
          <pc:sldMk cId="3699955277" sldId="258"/>
        </pc:sldMkLst>
        <pc:spChg chg="mod">
          <ac:chgData name="Jack Pursley" userId="S::jpursle8@students.kennesaw.edu::d2bdf96f-c7f1-4774-9e33-5994ca7438d3" providerId="AD" clId="Web-{37A4C565-8543-05ED-6FC6-01D82C20B0CA}" dt="2024-09-18T20:03:16.302" v="269" actId="20577"/>
          <ac:spMkLst>
            <pc:docMk/>
            <pc:sldMk cId="3699955277" sldId="258"/>
            <ac:spMk id="13" creationId="{4BAD55E4-D1A6-4D56-A652-9B092B0D936A}"/>
          </ac:spMkLst>
        </pc:spChg>
      </pc:sldChg>
      <pc:sldChg chg="modSp">
        <pc:chgData name="Jack Pursley" userId="S::jpursle8@students.kennesaw.edu::d2bdf96f-c7f1-4774-9e33-5994ca7438d3" providerId="AD" clId="Web-{37A4C565-8543-05ED-6FC6-01D82C20B0CA}" dt="2024-09-18T20:01:09.329" v="264" actId="14100"/>
        <pc:sldMkLst>
          <pc:docMk/>
          <pc:sldMk cId="995008310" sldId="259"/>
        </pc:sldMkLst>
      </pc:sldChg>
    </pc:docChg>
  </pc:docChgLst>
  <pc:docChgLst>
    <pc:chgData name="Jack Pursley" userId="S::jpursle8@students.kennesaw.edu::d2bdf96f-c7f1-4774-9e33-5994ca7438d3" providerId="AD" clId="Web-{937CACE7-F8BC-AAF2-A47E-F439D1824631}"/>
    <pc:docChg chg="addSld delSld modSld sldOrd">
      <pc:chgData name="Jack Pursley" userId="S::jpursle8@students.kennesaw.edu::d2bdf96f-c7f1-4774-9e33-5994ca7438d3" providerId="AD" clId="Web-{937CACE7-F8BC-AAF2-A47E-F439D1824631}" dt="2024-09-19T19:59:36.017" v="2008" actId="20577"/>
      <pc:docMkLst>
        <pc:docMk/>
      </pc:docMkLst>
      <pc:sldChg chg="modSp">
        <pc:chgData name="Jack Pursley" userId="S::jpursle8@students.kennesaw.edu::d2bdf96f-c7f1-4774-9e33-5994ca7438d3" providerId="AD" clId="Web-{937CACE7-F8BC-AAF2-A47E-F439D1824631}" dt="2024-09-19T18:48:31.390" v="639" actId="20577"/>
        <pc:sldMkLst>
          <pc:docMk/>
          <pc:sldMk cId="2733637172" sldId="262"/>
        </pc:sldMkLst>
      </pc:sldChg>
      <pc:sldChg chg="modSp">
        <pc:chgData name="Jack Pursley" userId="S::jpursle8@students.kennesaw.edu::d2bdf96f-c7f1-4774-9e33-5994ca7438d3" providerId="AD" clId="Web-{937CACE7-F8BC-AAF2-A47E-F439D1824631}" dt="2024-09-19T19:59:36.017" v="2008" actId="20577"/>
        <pc:sldMkLst>
          <pc:docMk/>
          <pc:sldMk cId="3574575704" sldId="263"/>
        </pc:sldMkLst>
      </pc:sldChg>
      <pc:sldChg chg="modSp">
        <pc:chgData name="Jack Pursley" userId="S::jpursle8@students.kennesaw.edu::d2bdf96f-c7f1-4774-9e33-5994ca7438d3" providerId="AD" clId="Web-{937CACE7-F8BC-AAF2-A47E-F439D1824631}" dt="2024-09-19T19:14:39.589" v="1443" actId="20577"/>
        <pc:sldMkLst>
          <pc:docMk/>
          <pc:sldMk cId="1546506724" sldId="265"/>
        </pc:sldMkLst>
      </pc:sldChg>
      <pc:sldChg chg="modSp add del ord">
        <pc:chgData name="Jack Pursley" userId="S::jpursle8@students.kennesaw.edu::d2bdf96f-c7f1-4774-9e33-5994ca7438d3" providerId="AD" clId="Web-{937CACE7-F8BC-AAF2-A47E-F439D1824631}" dt="2024-09-19T19:16:41.874" v="1577" actId="1076"/>
        <pc:sldMkLst>
          <pc:docMk/>
          <pc:sldMk cId="4267320093" sldId="286"/>
        </pc:sldMkLst>
      </pc:sldChg>
      <pc:sldChg chg="addSp delSp modSp">
        <pc:chgData name="Jack Pursley" userId="S::jpursle8@students.kennesaw.edu::d2bdf96f-c7f1-4774-9e33-5994ca7438d3" providerId="AD" clId="Web-{937CACE7-F8BC-AAF2-A47E-F439D1824631}" dt="2024-09-19T19:13:33.086" v="1435"/>
        <pc:sldMkLst>
          <pc:docMk/>
          <pc:sldMk cId="3170385508" sldId="287"/>
        </pc:sldMkLst>
      </pc:sldChg>
      <pc:sldChg chg="modSp">
        <pc:chgData name="Jack Pursley" userId="S::jpursle8@students.kennesaw.edu::d2bdf96f-c7f1-4774-9e33-5994ca7438d3" providerId="AD" clId="Web-{937CACE7-F8BC-AAF2-A47E-F439D1824631}" dt="2024-09-19T19:14:23.666" v="1438" actId="20577"/>
        <pc:sldMkLst>
          <pc:docMk/>
          <pc:sldMk cId="439650447" sldId="291"/>
        </pc:sldMkLst>
      </pc:sldChg>
      <pc:sldChg chg="modSp">
        <pc:chgData name="Jack Pursley" userId="S::jpursle8@students.kennesaw.edu::d2bdf96f-c7f1-4774-9e33-5994ca7438d3" providerId="AD" clId="Web-{937CACE7-F8BC-AAF2-A47E-F439D1824631}" dt="2024-09-19T19:19:57.585" v="1677" actId="20577"/>
        <pc:sldMkLst>
          <pc:docMk/>
          <pc:sldMk cId="118763811" sldId="292"/>
        </pc:sldMkLst>
      </pc:sldChg>
      <pc:sldChg chg="modSp">
        <pc:chgData name="Jack Pursley" userId="S::jpursle8@students.kennesaw.edu::d2bdf96f-c7f1-4774-9e33-5994ca7438d3" providerId="AD" clId="Web-{937CACE7-F8BC-AAF2-A47E-F439D1824631}" dt="2024-09-19T19:22:35.138" v="1984" actId="1076"/>
        <pc:sldMkLst>
          <pc:docMk/>
          <pc:sldMk cId="966236240" sldId="293"/>
        </pc:sldMkLst>
      </pc:sldChg>
      <pc:sldChg chg="modSp">
        <pc:chgData name="Jack Pursley" userId="S::jpursle8@students.kennesaw.edu::d2bdf96f-c7f1-4774-9e33-5994ca7438d3" providerId="AD" clId="Web-{937CACE7-F8BC-AAF2-A47E-F439D1824631}" dt="2024-09-19T18:53:12.354" v="890" actId="14100"/>
        <pc:sldMkLst>
          <pc:docMk/>
          <pc:sldMk cId="1779461551" sldId="294"/>
        </pc:sldMkLst>
      </pc:sldChg>
    </pc:docChg>
  </pc:docChgLst>
  <pc:docChgLst>
    <pc:chgData name="Valentine Wairimu" userId="S::vwairim1@students.kennesaw.edu::d53fa681-70d9-4f25-9734-6a9757ce4bea" providerId="AD" clId="Web-{B98834B8-A865-AFCC-3F8A-7A2C7A07BF51}"/>
    <pc:docChg chg="addSld modSld">
      <pc:chgData name="Valentine Wairimu" userId="S::vwairim1@students.kennesaw.edu::d53fa681-70d9-4f25-9734-6a9757ce4bea" providerId="AD" clId="Web-{B98834B8-A865-AFCC-3F8A-7A2C7A07BF51}" dt="2024-10-16T21:32:21.524" v="669" actId="20577"/>
      <pc:docMkLst>
        <pc:docMk/>
      </pc:docMkLst>
      <pc:sldChg chg="modSp">
        <pc:chgData name="Valentine Wairimu" userId="S::vwairim1@students.kennesaw.edu::d53fa681-70d9-4f25-9734-6a9757ce4bea" providerId="AD" clId="Web-{B98834B8-A865-AFCC-3F8A-7A2C7A07BF51}" dt="2024-10-16T21:29:33.940" v="552" actId="1076"/>
        <pc:sldMkLst>
          <pc:docMk/>
          <pc:sldMk cId="2015036651" sldId="283"/>
        </pc:sldMkLst>
      </pc:sldChg>
      <pc:sldChg chg="modSp add replId">
        <pc:chgData name="Valentine Wairimu" userId="S::vwairim1@students.kennesaw.edu::d53fa681-70d9-4f25-9734-6a9757ce4bea" providerId="AD" clId="Web-{B98834B8-A865-AFCC-3F8A-7A2C7A07BF51}" dt="2024-10-16T21:32:21.524" v="669" actId="20577"/>
        <pc:sldMkLst>
          <pc:docMk/>
          <pc:sldMk cId="1389598746" sldId="311"/>
        </pc:sldMkLst>
      </pc:sldChg>
    </pc:docChg>
  </pc:docChgLst>
  <pc:docChgLst>
    <pc:chgData name="Elijah Vandorn" userId="S::evandorn@students.kennesaw.edu::6901264a-b6d4-496f-93a4-4df98484db76" providerId="AD" clId="Web-{7C59D73A-F4E2-6C1D-255C-4DAAEDA8A857}"/>
    <pc:docChg chg="addSld delSld modSld">
      <pc:chgData name="Elijah Vandorn" userId="S::evandorn@students.kennesaw.edu::6901264a-b6d4-496f-93a4-4df98484db76" providerId="AD" clId="Web-{7C59D73A-F4E2-6C1D-255C-4DAAEDA8A857}" dt="2024-10-16T21:52:19.596" v="219" actId="20577"/>
      <pc:docMkLst>
        <pc:docMk/>
      </pc:docMkLst>
      <pc:sldChg chg="delSp modSp add replId">
        <pc:chgData name="Elijah Vandorn" userId="S::evandorn@students.kennesaw.edu::6901264a-b6d4-496f-93a4-4df98484db76" providerId="AD" clId="Web-{7C59D73A-F4E2-6C1D-255C-4DAAEDA8A857}" dt="2024-10-16T21:03:57.033" v="107" actId="20577"/>
        <pc:sldMkLst>
          <pc:docMk/>
          <pc:sldMk cId="12296240" sldId="305"/>
        </pc:sldMkLst>
      </pc:sldChg>
      <pc:sldChg chg="addSp delSp modSp new del">
        <pc:chgData name="Elijah Vandorn" userId="S::evandorn@students.kennesaw.edu::6901264a-b6d4-496f-93a4-4df98484db76" providerId="AD" clId="Web-{7C59D73A-F4E2-6C1D-255C-4DAAEDA8A857}" dt="2024-10-16T20:55:23.334" v="10"/>
        <pc:sldMkLst>
          <pc:docMk/>
          <pc:sldMk cId="1295041117" sldId="305"/>
        </pc:sldMkLst>
      </pc:sldChg>
      <pc:sldChg chg="modSp add replId">
        <pc:chgData name="Elijah Vandorn" userId="S::evandorn@students.kennesaw.edu::6901264a-b6d4-496f-93a4-4df98484db76" providerId="AD" clId="Web-{7C59D73A-F4E2-6C1D-255C-4DAAEDA8A857}" dt="2024-10-16T21:03:46.720" v="106" actId="20577"/>
        <pc:sldMkLst>
          <pc:docMk/>
          <pc:sldMk cId="155397785" sldId="306"/>
        </pc:sldMkLst>
      </pc:sldChg>
      <pc:sldChg chg="modSp add replId">
        <pc:chgData name="Elijah Vandorn" userId="S::evandorn@students.kennesaw.edu::6901264a-b6d4-496f-93a4-4df98484db76" providerId="AD" clId="Web-{7C59D73A-F4E2-6C1D-255C-4DAAEDA8A857}" dt="2024-10-16T21:15:13.298" v="141" actId="20577"/>
        <pc:sldMkLst>
          <pc:docMk/>
          <pc:sldMk cId="3309338446" sldId="307"/>
        </pc:sldMkLst>
      </pc:sldChg>
      <pc:sldChg chg="delSp modSp add del replId">
        <pc:chgData name="Elijah Vandorn" userId="S::evandorn@students.kennesaw.edu::6901264a-b6d4-496f-93a4-4df98484db76" providerId="AD" clId="Web-{7C59D73A-F4E2-6C1D-255C-4DAAEDA8A857}" dt="2024-10-16T21:30:19.411" v="146"/>
        <pc:sldMkLst>
          <pc:docMk/>
          <pc:sldMk cId="3173853388" sldId="308"/>
        </pc:sldMkLst>
      </pc:sldChg>
      <pc:sldChg chg="add replId">
        <pc:chgData name="Elijah Vandorn" userId="S::evandorn@students.kennesaw.edu::6901264a-b6d4-496f-93a4-4df98484db76" providerId="AD" clId="Web-{7C59D73A-F4E2-6C1D-255C-4DAAEDA8A857}" dt="2024-10-16T21:30:26.052" v="147"/>
        <pc:sldMkLst>
          <pc:docMk/>
          <pc:sldMk cId="272007380" sldId="312"/>
        </pc:sldMkLst>
      </pc:sldChg>
      <pc:sldChg chg="modSp add replId">
        <pc:chgData name="Elijah Vandorn" userId="S::evandorn@students.kennesaw.edu::6901264a-b6d4-496f-93a4-4df98484db76" providerId="AD" clId="Web-{7C59D73A-F4E2-6C1D-255C-4DAAEDA8A857}" dt="2024-10-16T21:43:25.647" v="152" actId="20577"/>
        <pc:sldMkLst>
          <pc:docMk/>
          <pc:sldMk cId="2772620457" sldId="313"/>
        </pc:sldMkLst>
      </pc:sldChg>
      <pc:sldChg chg="modSp add replId">
        <pc:chgData name="Elijah Vandorn" userId="S::evandorn@students.kennesaw.edu::6901264a-b6d4-496f-93a4-4df98484db76" providerId="AD" clId="Web-{7C59D73A-F4E2-6C1D-255C-4DAAEDA8A857}" dt="2024-10-16T21:45:25.618" v="161" actId="20577"/>
        <pc:sldMkLst>
          <pc:docMk/>
          <pc:sldMk cId="201397844" sldId="314"/>
        </pc:sldMkLst>
      </pc:sldChg>
      <pc:sldChg chg="modSp add replId">
        <pc:chgData name="Elijah Vandorn" userId="S::evandorn@students.kennesaw.edu::6901264a-b6d4-496f-93a4-4df98484db76" providerId="AD" clId="Web-{7C59D73A-F4E2-6C1D-255C-4DAAEDA8A857}" dt="2024-10-16T21:46:35.166" v="174" actId="20577"/>
        <pc:sldMkLst>
          <pc:docMk/>
          <pc:sldMk cId="3941786846" sldId="315"/>
        </pc:sldMkLst>
      </pc:sldChg>
      <pc:sldChg chg="modSp add replId">
        <pc:chgData name="Elijah Vandorn" userId="S::evandorn@students.kennesaw.edu::6901264a-b6d4-496f-93a4-4df98484db76" providerId="AD" clId="Web-{7C59D73A-F4E2-6C1D-255C-4DAAEDA8A857}" dt="2024-10-16T21:48:10.622" v="185" actId="20577"/>
        <pc:sldMkLst>
          <pc:docMk/>
          <pc:sldMk cId="2047550153" sldId="316"/>
        </pc:sldMkLst>
      </pc:sldChg>
      <pc:sldChg chg="modSp add replId">
        <pc:chgData name="Elijah Vandorn" userId="S::evandorn@students.kennesaw.edu::6901264a-b6d4-496f-93a4-4df98484db76" providerId="AD" clId="Web-{7C59D73A-F4E2-6C1D-255C-4DAAEDA8A857}" dt="2024-10-16T21:49:22.951" v="191" actId="20577"/>
        <pc:sldMkLst>
          <pc:docMk/>
          <pc:sldMk cId="4241352604" sldId="317"/>
        </pc:sldMkLst>
      </pc:sldChg>
      <pc:sldChg chg="modSp add replId">
        <pc:chgData name="Elijah Vandorn" userId="S::evandorn@students.kennesaw.edu::6901264a-b6d4-496f-93a4-4df98484db76" providerId="AD" clId="Web-{7C59D73A-F4E2-6C1D-255C-4DAAEDA8A857}" dt="2024-10-16T21:52:19.596" v="219" actId="20577"/>
        <pc:sldMkLst>
          <pc:docMk/>
          <pc:sldMk cId="3130813286" sldId="318"/>
        </pc:sldMkLst>
      </pc:sldChg>
    </pc:docChg>
  </pc:docChgLst>
  <pc:docChgLst>
    <pc:chgData name="Robin Tandongfor" userId="S::rtandong@students.kennesaw.edu::23b28ab5-f174-4731-8d5b-f242faa2e5a1" providerId="AD" clId="Web-{49C8E554-537F-B946-E8D7-EAE04CAA0B06}"/>
    <pc:docChg chg="addSld modSld">
      <pc:chgData name="Robin Tandongfor" userId="S::rtandong@students.kennesaw.edu::23b28ab5-f174-4731-8d5b-f242faa2e5a1" providerId="AD" clId="Web-{49C8E554-537F-B946-E8D7-EAE04CAA0B06}" dt="2024-10-16T18:55:19.471" v="940" actId="20577"/>
      <pc:docMkLst>
        <pc:docMk/>
      </pc:docMkLst>
      <pc:sldChg chg="addSp delSp modSp">
        <pc:chgData name="Robin Tandongfor" userId="S::rtandong@students.kennesaw.edu::23b28ab5-f174-4731-8d5b-f242faa2e5a1" providerId="AD" clId="Web-{49C8E554-537F-B946-E8D7-EAE04CAA0B06}" dt="2024-10-16T18:35:50.585" v="599" actId="1076"/>
        <pc:sldMkLst>
          <pc:docMk/>
          <pc:sldMk cId="1546506724" sldId="265"/>
        </pc:sldMkLst>
      </pc:sldChg>
      <pc:sldChg chg="addSp delSp modSp">
        <pc:chgData name="Robin Tandongfor" userId="S::rtandong@students.kennesaw.edu::23b28ab5-f174-4731-8d5b-f242faa2e5a1" providerId="AD" clId="Web-{49C8E554-537F-B946-E8D7-EAE04CAA0B06}" dt="2024-10-16T17:07:22.035" v="176" actId="20577"/>
        <pc:sldMkLst>
          <pc:docMk/>
          <pc:sldMk cId="3180615450" sldId="276"/>
        </pc:sldMkLst>
        <pc:spChg chg="mod">
          <ac:chgData name="Robin Tandongfor" userId="S::rtandong@students.kennesaw.edu::23b28ab5-f174-4731-8d5b-f242faa2e5a1" providerId="AD" clId="Web-{49C8E554-537F-B946-E8D7-EAE04CAA0B06}" dt="2024-10-16T17:07:22.035" v="176" actId="20577"/>
          <ac:spMkLst>
            <pc:docMk/>
            <pc:sldMk cId="3180615450" sldId="276"/>
            <ac:spMk id="8" creationId="{C6A9CD38-DE06-3F29-BE8B-FA8A6CD76543}"/>
          </ac:spMkLst>
        </pc:spChg>
        <pc:picChg chg="mod">
          <ac:chgData name="Robin Tandongfor" userId="S::rtandong@students.kennesaw.edu::23b28ab5-f174-4731-8d5b-f242faa2e5a1" providerId="AD" clId="Web-{49C8E554-537F-B946-E8D7-EAE04CAA0B06}" dt="2024-10-16T17:06:38.675" v="174" actId="1076"/>
          <ac:picMkLst>
            <pc:docMk/>
            <pc:sldMk cId="3180615450" sldId="276"/>
            <ac:picMk id="4" creationId="{A2097397-2331-7274-1A74-CC4341876631}"/>
          </ac:picMkLst>
        </pc:picChg>
        <pc:picChg chg="add mod">
          <ac:chgData name="Robin Tandongfor" userId="S::rtandong@students.kennesaw.edu::23b28ab5-f174-4731-8d5b-f242faa2e5a1" providerId="AD" clId="Web-{49C8E554-537F-B946-E8D7-EAE04CAA0B06}" dt="2024-10-16T17:06:16.440" v="166" actId="1076"/>
          <ac:picMkLst>
            <pc:docMk/>
            <pc:sldMk cId="3180615450" sldId="276"/>
            <ac:picMk id="26" creationId="{241C974F-92A9-43F7-3170-5F2372102ACA}"/>
          </ac:picMkLst>
        </pc:picChg>
      </pc:sldChg>
      <pc:sldChg chg="addSp delSp modSp add replId">
        <pc:chgData name="Robin Tandongfor" userId="S::rtandong@students.kennesaw.edu::23b28ab5-f174-4731-8d5b-f242faa2e5a1" providerId="AD" clId="Web-{49C8E554-537F-B946-E8D7-EAE04CAA0B06}" dt="2024-10-16T18:45:31.270" v="744" actId="20577"/>
        <pc:sldMkLst>
          <pc:docMk/>
          <pc:sldMk cId="2174131652" sldId="296"/>
        </pc:sldMkLst>
        <pc:spChg chg="add">
          <ac:chgData name="Robin Tandongfor" userId="S::rtandong@students.kennesaw.edu::23b28ab5-f174-4731-8d5b-f242faa2e5a1" providerId="AD" clId="Web-{49C8E554-537F-B946-E8D7-EAE04CAA0B06}" dt="2024-10-16T18:13:03.759" v="249"/>
          <ac:spMkLst>
            <pc:docMk/>
            <pc:sldMk cId="2174131652" sldId="296"/>
            <ac:spMk id="3" creationId="{0804BAD7-DC19-CBE2-208C-D16C07B11DCA}"/>
          </ac:spMkLst>
        </pc:spChg>
        <pc:picChg chg="add mod">
          <ac:chgData name="Robin Tandongfor" userId="S::rtandong@students.kennesaw.edu::23b28ab5-f174-4731-8d5b-f242faa2e5a1" providerId="AD" clId="Web-{49C8E554-537F-B946-E8D7-EAE04CAA0B06}" dt="2024-10-16T18:32:39.456" v="566" actId="1076"/>
          <ac:picMkLst>
            <pc:docMk/>
            <pc:sldMk cId="2174131652" sldId="296"/>
            <ac:picMk id="9" creationId="{BE4DA31E-B017-9E88-DAF7-F251B4AD3426}"/>
          </ac:picMkLst>
        </pc:picChg>
      </pc:sldChg>
      <pc:sldChg chg="addSp modSp add replId">
        <pc:chgData name="Robin Tandongfor" userId="S::rtandong@students.kennesaw.edu::23b28ab5-f174-4731-8d5b-f242faa2e5a1" providerId="AD" clId="Web-{49C8E554-537F-B946-E8D7-EAE04CAA0B06}" dt="2024-10-16T18:55:19.471" v="940" actId="20577"/>
        <pc:sldMkLst>
          <pc:docMk/>
          <pc:sldMk cId="2863940210" sldId="297"/>
        </pc:sldMkLst>
      </pc:sldChg>
      <pc:sldChg chg="addSp modSp add replId">
        <pc:chgData name="Robin Tandongfor" userId="S::rtandong@students.kennesaw.edu::23b28ab5-f174-4731-8d5b-f242faa2e5a1" providerId="AD" clId="Web-{49C8E554-537F-B946-E8D7-EAE04CAA0B06}" dt="2024-10-16T18:17:44.749" v="315" actId="20577"/>
        <pc:sldMkLst>
          <pc:docMk/>
          <pc:sldMk cId="2471616507" sldId="298"/>
        </pc:sldMkLst>
      </pc:sldChg>
      <pc:sldChg chg="modSp add replId">
        <pc:chgData name="Robin Tandongfor" userId="S::rtandong@students.kennesaw.edu::23b28ab5-f174-4731-8d5b-f242faa2e5a1" providerId="AD" clId="Web-{49C8E554-537F-B946-E8D7-EAE04CAA0B06}" dt="2024-10-16T18:18:18.797" v="330" actId="20577"/>
        <pc:sldMkLst>
          <pc:docMk/>
          <pc:sldMk cId="2655659614" sldId="299"/>
        </pc:sldMkLst>
      </pc:sldChg>
      <pc:sldChg chg="modSp add replId">
        <pc:chgData name="Robin Tandongfor" userId="S::rtandong@students.kennesaw.edu::23b28ab5-f174-4731-8d5b-f242faa2e5a1" providerId="AD" clId="Web-{49C8E554-537F-B946-E8D7-EAE04CAA0B06}" dt="2024-10-16T18:18:56.516" v="348" actId="20577"/>
        <pc:sldMkLst>
          <pc:docMk/>
          <pc:sldMk cId="2718649002" sldId="300"/>
        </pc:sldMkLst>
      </pc:sldChg>
      <pc:sldChg chg="modSp add replId">
        <pc:chgData name="Robin Tandongfor" userId="S::rtandong@students.kennesaw.edu::23b28ab5-f174-4731-8d5b-f242faa2e5a1" providerId="AD" clId="Web-{49C8E554-537F-B946-E8D7-EAE04CAA0B06}" dt="2024-10-16T18:19:26.626" v="381" actId="20577"/>
        <pc:sldMkLst>
          <pc:docMk/>
          <pc:sldMk cId="2570636753" sldId="301"/>
        </pc:sldMkLst>
      </pc:sldChg>
      <pc:sldChg chg="addSp delSp modSp add replId">
        <pc:chgData name="Robin Tandongfor" userId="S::rtandong@students.kennesaw.edu::23b28ab5-f174-4731-8d5b-f242faa2e5a1" providerId="AD" clId="Web-{49C8E554-537F-B946-E8D7-EAE04CAA0B06}" dt="2024-10-16T18:34:53.584" v="584" actId="1076"/>
        <pc:sldMkLst>
          <pc:docMk/>
          <pc:sldMk cId="4294054337" sldId="302"/>
        </pc:sldMkLst>
        <pc:picChg chg="mod">
          <ac:chgData name="Robin Tandongfor" userId="S::rtandong@students.kennesaw.edu::23b28ab5-f174-4731-8d5b-f242faa2e5a1" providerId="AD" clId="Web-{49C8E554-537F-B946-E8D7-EAE04CAA0B06}" dt="2024-10-16T18:34:21.365" v="574" actId="1076"/>
          <ac:picMkLst>
            <pc:docMk/>
            <pc:sldMk cId="4294054337" sldId="302"/>
            <ac:picMk id="4" creationId="{A2097397-2331-7274-1A74-CC4341876631}"/>
          </ac:picMkLst>
        </pc:picChg>
      </pc:sldChg>
    </pc:docChg>
  </pc:docChgLst>
  <pc:docChgLst>
    <pc:chgData name="Elijah Vandorn" userId="6901264a-b6d4-496f-93a4-4df98484db76" providerId="ADAL" clId="{A488C6F8-F12C-D643-AB82-9C1E74995CE9}"/>
    <pc:docChg chg="modSld">
      <pc:chgData name="Elijah Vandorn" userId="6901264a-b6d4-496f-93a4-4df98484db76" providerId="ADAL" clId="{A488C6F8-F12C-D643-AB82-9C1E74995CE9}" dt="2024-10-17T20:34:01.578" v="1" actId="1076"/>
      <pc:docMkLst>
        <pc:docMk/>
      </pc:docMkLst>
      <pc:sldChg chg="modSp">
        <pc:chgData name="Elijah Vandorn" userId="6901264a-b6d4-496f-93a4-4df98484db76" providerId="ADAL" clId="{A488C6F8-F12C-D643-AB82-9C1E74995CE9}" dt="2024-10-17T20:20:06.204" v="0" actId="1076"/>
        <pc:sldMkLst>
          <pc:docMk/>
          <pc:sldMk cId="2863940210" sldId="297"/>
        </pc:sldMkLst>
      </pc:sldChg>
      <pc:sldChg chg="modSp">
        <pc:chgData name="Elijah Vandorn" userId="6901264a-b6d4-496f-93a4-4df98484db76" providerId="ADAL" clId="{A488C6F8-F12C-D643-AB82-9C1E74995CE9}" dt="2024-10-17T20:34:01.578" v="1" actId="1076"/>
        <pc:sldMkLst>
          <pc:docMk/>
          <pc:sldMk cId="201397844" sldId="314"/>
        </pc:sldMkLst>
      </pc:sldChg>
    </pc:docChg>
  </pc:docChgLst>
  <pc:docChgLst>
    <pc:chgData name="Elijah Vandorn" userId="6901264a-b6d4-496f-93a4-4df98484db76" providerId="ADAL" clId="{8208ACC2-0F11-D94B-A82E-EBE471C89724}"/>
    <pc:docChg chg="undo custSel addSld delSld modSld">
      <pc:chgData name="Elijah Vandorn" userId="6901264a-b6d4-496f-93a4-4df98484db76" providerId="ADAL" clId="{8208ACC2-0F11-D94B-A82E-EBE471C89724}" dt="2024-10-17T19:11:21.834" v="305" actId="1076"/>
      <pc:docMkLst>
        <pc:docMk/>
      </pc:docMkLst>
      <pc:sldChg chg="addSp modSp">
        <pc:chgData name="Elijah Vandorn" userId="6901264a-b6d4-496f-93a4-4df98484db76" providerId="ADAL" clId="{8208ACC2-0F11-D94B-A82E-EBE471C89724}" dt="2024-10-17T11:50:07.791" v="234" actId="1076"/>
        <pc:sldMkLst>
          <pc:docMk/>
          <pc:sldMk cId="1779461551" sldId="294"/>
        </pc:sldMkLst>
      </pc:sldChg>
      <pc:sldChg chg="addSp modSp">
        <pc:chgData name="Elijah Vandorn" userId="6901264a-b6d4-496f-93a4-4df98484db76" providerId="ADAL" clId="{8208ACC2-0F11-D94B-A82E-EBE471C89724}" dt="2024-10-17T11:37:37.004" v="223" actId="20577"/>
        <pc:sldMkLst>
          <pc:docMk/>
          <pc:sldMk cId="12296240" sldId="305"/>
        </pc:sldMkLst>
      </pc:sldChg>
      <pc:sldChg chg="modSp add del">
        <pc:chgData name="Elijah Vandorn" userId="6901264a-b6d4-496f-93a4-4df98484db76" providerId="ADAL" clId="{8208ACC2-0F11-D94B-A82E-EBE471C89724}" dt="2024-10-17T11:38:49.019" v="227" actId="2696"/>
        <pc:sldMkLst>
          <pc:docMk/>
          <pc:sldMk cId="155397785" sldId="306"/>
        </pc:sldMkLst>
      </pc:sldChg>
      <pc:sldChg chg="modSp del">
        <pc:chgData name="Elijah Vandorn" userId="6901264a-b6d4-496f-93a4-4df98484db76" providerId="ADAL" clId="{8208ACC2-0F11-D94B-A82E-EBE471C89724}" dt="2024-10-17T11:38:46.259" v="226" actId="2696"/>
        <pc:sldMkLst>
          <pc:docMk/>
          <pc:sldMk cId="3309338446" sldId="307"/>
        </pc:sldMkLst>
      </pc:sldChg>
      <pc:sldChg chg="addSp modSp">
        <pc:chgData name="Elijah Vandorn" userId="6901264a-b6d4-496f-93a4-4df98484db76" providerId="ADAL" clId="{8208ACC2-0F11-D94B-A82E-EBE471C89724}" dt="2024-10-16T21:30:05.047" v="67" actId="22"/>
        <pc:sldMkLst>
          <pc:docMk/>
          <pc:sldMk cId="3173853388" sldId="308"/>
        </pc:sldMkLst>
      </pc:sldChg>
      <pc:sldChg chg="modSp">
        <pc:chgData name="Elijah Vandorn" userId="6901264a-b6d4-496f-93a4-4df98484db76" providerId="ADAL" clId="{8208ACC2-0F11-D94B-A82E-EBE471C89724}" dt="2024-10-17T19:05:58.326" v="303" actId="1076"/>
        <pc:sldMkLst>
          <pc:docMk/>
          <pc:sldMk cId="272007380" sldId="312"/>
        </pc:sldMkLst>
      </pc:sldChg>
      <pc:sldChg chg="modSp del">
        <pc:chgData name="Elijah Vandorn" userId="6901264a-b6d4-496f-93a4-4df98484db76" providerId="ADAL" clId="{8208ACC2-0F11-D94B-A82E-EBE471C89724}" dt="2024-10-17T11:50:42.617" v="235" actId="2696"/>
        <pc:sldMkLst>
          <pc:docMk/>
          <pc:sldMk cId="2772620457" sldId="313"/>
        </pc:sldMkLst>
      </pc:sldChg>
      <pc:sldChg chg="modSp">
        <pc:chgData name="Elijah Vandorn" userId="6901264a-b6d4-496f-93a4-4df98484db76" providerId="ADAL" clId="{8208ACC2-0F11-D94B-A82E-EBE471C89724}" dt="2024-10-16T21:45:10.560" v="83" actId="20577"/>
        <pc:sldMkLst>
          <pc:docMk/>
          <pc:sldMk cId="201397844" sldId="314"/>
        </pc:sldMkLst>
      </pc:sldChg>
      <pc:sldChg chg="modSp">
        <pc:chgData name="Elijah Vandorn" userId="6901264a-b6d4-496f-93a4-4df98484db76" providerId="ADAL" clId="{8208ACC2-0F11-D94B-A82E-EBE471C89724}" dt="2024-10-17T11:54:35.155" v="272" actId="20577"/>
        <pc:sldMkLst>
          <pc:docMk/>
          <pc:sldMk cId="3941786846" sldId="315"/>
        </pc:sldMkLst>
      </pc:sldChg>
      <pc:sldChg chg="modSp del">
        <pc:chgData name="Elijah Vandorn" userId="6901264a-b6d4-496f-93a4-4df98484db76" providerId="ADAL" clId="{8208ACC2-0F11-D94B-A82E-EBE471C89724}" dt="2024-10-17T11:55:09.345" v="273" actId="2696"/>
        <pc:sldMkLst>
          <pc:docMk/>
          <pc:sldMk cId="2047550153" sldId="316"/>
        </pc:sldMkLst>
      </pc:sldChg>
      <pc:sldChg chg="modSp">
        <pc:chgData name="Elijah Vandorn" userId="6901264a-b6d4-496f-93a4-4df98484db76" providerId="ADAL" clId="{8208ACC2-0F11-D94B-A82E-EBE471C89724}" dt="2024-10-17T19:11:21.834" v="305" actId="1076"/>
        <pc:sldMkLst>
          <pc:docMk/>
          <pc:sldMk cId="4241352604" sldId="317"/>
        </pc:sldMkLst>
      </pc:sldChg>
      <pc:sldChg chg="modSp">
        <pc:chgData name="Elijah Vandorn" userId="6901264a-b6d4-496f-93a4-4df98484db76" providerId="ADAL" clId="{8208ACC2-0F11-D94B-A82E-EBE471C89724}" dt="2024-10-17T16:39:10.589" v="300" actId="20577"/>
        <pc:sldMkLst>
          <pc:docMk/>
          <pc:sldMk cId="3130813286" sldId="318"/>
        </pc:sldMkLst>
      </pc:sldChg>
      <pc:sldChg chg="new del">
        <pc:chgData name="Elijah Vandorn" userId="6901264a-b6d4-496f-93a4-4df98484db76" providerId="ADAL" clId="{8208ACC2-0F11-D94B-A82E-EBE471C89724}" dt="2024-10-17T17:27:38.522" v="302" actId="2696"/>
        <pc:sldMkLst>
          <pc:docMk/>
          <pc:sldMk cId="821077063" sldId="319"/>
        </pc:sldMkLst>
      </pc:sldChg>
    </pc:docChg>
  </pc:docChgLst>
  <pc:docChgLst>
    <pc:chgData name="Kylah Wilson" userId="S::kwils261@students.kennesaw.edu::dd31d741-77d2-48d5-b050-e424e44a10eb" providerId="AD" clId="Web-{A611AE91-3109-4C2A-9B33-41503091B021}"/>
    <pc:docChg chg="modSld">
      <pc:chgData name="Kylah Wilson" userId="S::kwils261@students.kennesaw.edu::dd31d741-77d2-48d5-b050-e424e44a10eb" providerId="AD" clId="Web-{A611AE91-3109-4C2A-9B33-41503091B021}" dt="2024-10-16T17:17:16.582" v="462" actId="20577"/>
      <pc:docMkLst>
        <pc:docMk/>
      </pc:docMkLst>
      <pc:sldChg chg="modSp modNotes">
        <pc:chgData name="Kylah Wilson" userId="S::kwils261@students.kennesaw.edu::dd31d741-77d2-48d5-b050-e424e44a10eb" providerId="AD" clId="Web-{A611AE91-3109-4C2A-9B33-41503091B021}" dt="2024-10-16T17:17:16.582" v="462" actId="20577"/>
        <pc:sldMkLst>
          <pc:docMk/>
          <pc:sldMk cId="3574575704" sldId="263"/>
        </pc:sldMkLst>
      </pc:sldChg>
    </pc:docChg>
  </pc:docChgLst>
  <pc:docChgLst>
    <pc:chgData name="Robin Tandongfor" userId="S::rtandong@students.kennesaw.edu::23b28ab5-f174-4731-8d5b-f242faa2e5a1" providerId="AD" clId="Web-{9FE4CC5E-7205-F7C1-BE24-D5213EBB188A}"/>
    <pc:docChg chg="delSld modSld modSection">
      <pc:chgData name="Robin Tandongfor" userId="S::rtandong@students.kennesaw.edu::23b28ab5-f174-4731-8d5b-f242faa2e5a1" providerId="AD" clId="Web-{9FE4CC5E-7205-F7C1-BE24-D5213EBB188A}" dt="2024-11-07T22:32:22.193" v="108"/>
      <pc:docMkLst>
        <pc:docMk/>
      </pc:docMkLst>
      <pc:sldChg chg="modSp">
        <pc:chgData name="Robin Tandongfor" userId="S::rtandong@students.kennesaw.edu::23b28ab5-f174-4731-8d5b-f242faa2e5a1" providerId="AD" clId="Web-{9FE4CC5E-7205-F7C1-BE24-D5213EBB188A}" dt="2024-11-07T22:09:37.953" v="0" actId="20577"/>
        <pc:sldMkLst>
          <pc:docMk/>
          <pc:sldMk cId="1786802498" sldId="257"/>
        </pc:sldMkLst>
        <pc:spChg chg="mod">
          <ac:chgData name="Robin Tandongfor" userId="S::rtandong@students.kennesaw.edu::23b28ab5-f174-4731-8d5b-f242faa2e5a1" providerId="AD" clId="Web-{9FE4CC5E-7205-F7C1-BE24-D5213EBB188A}" dt="2024-11-07T22:09:37.953" v="0" actId="20577"/>
          <ac:spMkLst>
            <pc:docMk/>
            <pc:sldMk cId="1786802498" sldId="257"/>
            <ac:spMk id="2" creationId="{52E9A6F5-3436-F6B1-1B0C-20316D0B2A07}"/>
          </ac:spMkLst>
        </pc:spChg>
      </pc:sldChg>
      <pc:sldChg chg="delSp modSp del">
        <pc:chgData name="Robin Tandongfor" userId="S::rtandong@students.kennesaw.edu::23b28ab5-f174-4731-8d5b-f242faa2e5a1" providerId="AD" clId="Web-{9FE4CC5E-7205-F7C1-BE24-D5213EBB188A}" dt="2024-11-07T22:30:31.456" v="72"/>
        <pc:sldMkLst>
          <pc:docMk/>
          <pc:sldMk cId="3574575704" sldId="263"/>
        </pc:sldMkLst>
      </pc:sldChg>
      <pc:sldChg chg="delSp modSp del">
        <pc:chgData name="Robin Tandongfor" userId="S::rtandong@students.kennesaw.edu::23b28ab5-f174-4731-8d5b-f242faa2e5a1" providerId="AD" clId="Web-{9FE4CC5E-7205-F7C1-BE24-D5213EBB188A}" dt="2024-11-07T22:31:45.989" v="77"/>
        <pc:sldMkLst>
          <pc:docMk/>
          <pc:sldMk cId="1546506724" sldId="265"/>
        </pc:sldMkLst>
      </pc:sldChg>
      <pc:sldChg chg="delSp modSp">
        <pc:chgData name="Robin Tandongfor" userId="S::rtandong@students.kennesaw.edu::23b28ab5-f174-4731-8d5b-f242faa2e5a1" providerId="AD" clId="Web-{9FE4CC5E-7205-F7C1-BE24-D5213EBB188A}" dt="2024-11-07T22:29:27.595" v="58"/>
        <pc:sldMkLst>
          <pc:docMk/>
          <pc:sldMk cId="2880619248" sldId="271"/>
        </pc:sldMkLst>
        <pc:spChg chg="mod">
          <ac:chgData name="Robin Tandongfor" userId="S::rtandong@students.kennesaw.edu::23b28ab5-f174-4731-8d5b-f242faa2e5a1" providerId="AD" clId="Web-{9FE4CC5E-7205-F7C1-BE24-D5213EBB188A}" dt="2024-11-07T22:29:21.079" v="55" actId="20577"/>
          <ac:spMkLst>
            <pc:docMk/>
            <pc:sldMk cId="2880619248" sldId="271"/>
            <ac:spMk id="7" creationId="{5D5ACE26-016B-1F97-FCFE-63923B1F02FA}"/>
          </ac:spMkLst>
        </pc:spChg>
      </pc:sldChg>
      <pc:sldChg chg="del">
        <pc:chgData name="Robin Tandongfor" userId="S::rtandong@students.kennesaw.edu::23b28ab5-f174-4731-8d5b-f242faa2e5a1" providerId="AD" clId="Web-{9FE4CC5E-7205-F7C1-BE24-D5213EBB188A}" dt="2024-11-07T22:29:08.219" v="51"/>
        <pc:sldMkLst>
          <pc:docMk/>
          <pc:sldMk cId="3762752157" sldId="273"/>
        </pc:sldMkLst>
      </pc:sldChg>
      <pc:sldChg chg="delSp modSp">
        <pc:chgData name="Robin Tandongfor" userId="S::rtandong@students.kennesaw.edu::23b28ab5-f174-4731-8d5b-f242faa2e5a1" providerId="AD" clId="Web-{9FE4CC5E-7205-F7C1-BE24-D5213EBB188A}" dt="2024-11-07T22:30:48.597" v="74"/>
        <pc:sldMkLst>
          <pc:docMk/>
          <pc:sldMk cId="3180615450" sldId="276"/>
        </pc:sldMkLst>
      </pc:sldChg>
      <pc:sldChg chg="modSp">
        <pc:chgData name="Robin Tandongfor" userId="S::rtandong@students.kennesaw.edu::23b28ab5-f174-4731-8d5b-f242faa2e5a1" providerId="AD" clId="Web-{9FE4CC5E-7205-F7C1-BE24-D5213EBB188A}" dt="2024-11-07T22:29:31.438" v="61" actId="20577"/>
        <pc:sldMkLst>
          <pc:docMk/>
          <pc:sldMk cId="2015036651" sldId="283"/>
        </pc:sldMkLst>
      </pc:sldChg>
      <pc:sldChg chg="del">
        <pc:chgData name="Robin Tandongfor" userId="S::rtandong@students.kennesaw.edu::23b28ab5-f174-4731-8d5b-f242faa2e5a1" providerId="AD" clId="Web-{9FE4CC5E-7205-F7C1-BE24-D5213EBB188A}" dt="2024-11-07T22:30:06.049" v="69"/>
        <pc:sldMkLst>
          <pc:docMk/>
          <pc:sldMk cId="1779461551" sldId="294"/>
        </pc:sldMkLst>
      </pc:sldChg>
      <pc:sldChg chg="del">
        <pc:chgData name="Robin Tandongfor" userId="S::rtandong@students.kennesaw.edu::23b28ab5-f174-4731-8d5b-f242faa2e5a1" providerId="AD" clId="Web-{9FE4CC5E-7205-F7C1-BE24-D5213EBB188A}" dt="2024-11-07T22:29:39.267" v="63"/>
        <pc:sldMkLst>
          <pc:docMk/>
          <pc:sldMk cId="3785261376" sldId="295"/>
        </pc:sldMkLst>
      </pc:sldChg>
      <pc:sldChg chg="delSp modSp">
        <pc:chgData name="Robin Tandongfor" userId="S::rtandong@students.kennesaw.edu::23b28ab5-f174-4731-8d5b-f242faa2e5a1" providerId="AD" clId="Web-{9FE4CC5E-7205-F7C1-BE24-D5213EBB188A}" dt="2024-11-07T22:32:12.849" v="107" actId="1076"/>
        <pc:sldMkLst>
          <pc:docMk/>
          <pc:sldMk cId="2174131652" sldId="296"/>
        </pc:sldMkLst>
        <pc:spChg chg="mod">
          <ac:chgData name="Robin Tandongfor" userId="S::rtandong@students.kennesaw.edu::23b28ab5-f174-4731-8d5b-f242faa2e5a1" providerId="AD" clId="Web-{9FE4CC5E-7205-F7C1-BE24-D5213EBB188A}" dt="2024-11-07T22:32:12.849" v="107" actId="1076"/>
          <ac:spMkLst>
            <pc:docMk/>
            <pc:sldMk cId="2174131652" sldId="296"/>
            <ac:spMk id="3" creationId="{0804BAD7-DC19-CBE2-208C-D16C07B11DCA}"/>
          </ac:spMkLst>
        </pc:spChg>
      </pc:sldChg>
      <pc:sldChg chg="delSp modSp del">
        <pc:chgData name="Robin Tandongfor" userId="S::rtandong@students.kennesaw.edu::23b28ab5-f174-4731-8d5b-f242faa2e5a1" providerId="AD" clId="Web-{9FE4CC5E-7205-F7C1-BE24-D5213EBB188A}" dt="2024-11-07T22:32:22.193" v="108"/>
        <pc:sldMkLst>
          <pc:docMk/>
          <pc:sldMk cId="2863940210" sldId="297"/>
        </pc:sldMkLst>
      </pc:sldChg>
      <pc:sldChg chg="del">
        <pc:chgData name="Robin Tandongfor" userId="S::rtandong@students.kennesaw.edu::23b28ab5-f174-4731-8d5b-f242faa2e5a1" providerId="AD" clId="Web-{9FE4CC5E-7205-F7C1-BE24-D5213EBB188A}" dt="2024-11-07T22:31:09.957" v="75"/>
        <pc:sldMkLst>
          <pc:docMk/>
          <pc:sldMk cId="2471616507" sldId="298"/>
        </pc:sldMkLst>
      </pc:sldChg>
      <pc:sldChg chg="del">
        <pc:chgData name="Robin Tandongfor" userId="S::rtandong@students.kennesaw.edu::23b28ab5-f174-4731-8d5b-f242faa2e5a1" providerId="AD" clId="Web-{9FE4CC5E-7205-F7C1-BE24-D5213EBB188A}" dt="2024-11-07T22:31:12.613" v="76"/>
        <pc:sldMkLst>
          <pc:docMk/>
          <pc:sldMk cId="2655659614" sldId="299"/>
        </pc:sldMkLst>
      </pc:sldChg>
      <pc:sldChg chg="del">
        <pc:chgData name="Robin Tandongfor" userId="S::rtandong@students.kennesaw.edu::23b28ab5-f174-4731-8d5b-f242faa2e5a1" providerId="AD" clId="Web-{9FE4CC5E-7205-F7C1-BE24-D5213EBB188A}" dt="2024-11-07T22:30:14.752" v="71"/>
        <pc:sldMkLst>
          <pc:docMk/>
          <pc:sldMk cId="2718649002" sldId="300"/>
        </pc:sldMkLst>
      </pc:sldChg>
      <pc:sldChg chg="del">
        <pc:chgData name="Robin Tandongfor" userId="S::rtandong@students.kennesaw.edu::23b28ab5-f174-4731-8d5b-f242faa2e5a1" providerId="AD" clId="Web-{9FE4CC5E-7205-F7C1-BE24-D5213EBB188A}" dt="2024-11-07T22:30:10.455" v="70"/>
        <pc:sldMkLst>
          <pc:docMk/>
          <pc:sldMk cId="2570636753" sldId="301"/>
        </pc:sldMkLst>
      </pc:sldChg>
      <pc:sldChg chg="delSp modSp">
        <pc:chgData name="Robin Tandongfor" userId="S::rtandong@students.kennesaw.edu::23b28ab5-f174-4731-8d5b-f242faa2e5a1" providerId="AD" clId="Web-{9FE4CC5E-7205-F7C1-BE24-D5213EBB188A}" dt="2024-11-07T22:32:01.974" v="92" actId="1076"/>
        <pc:sldMkLst>
          <pc:docMk/>
          <pc:sldMk cId="4294054337" sldId="302"/>
        </pc:sldMkLst>
        <pc:spChg chg="mod">
          <ac:chgData name="Robin Tandongfor" userId="S::rtandong@students.kennesaw.edu::23b28ab5-f174-4731-8d5b-f242faa2e5a1" providerId="AD" clId="Web-{9FE4CC5E-7205-F7C1-BE24-D5213EBB188A}" dt="2024-11-07T22:32:01.974" v="92" actId="1076"/>
          <ac:spMkLst>
            <pc:docMk/>
            <pc:sldMk cId="4294054337" sldId="302"/>
            <ac:spMk id="3" creationId="{DDB9F772-D23E-0413-AD42-49D70FF22253}"/>
          </ac:spMkLst>
        </pc:spChg>
      </pc:sldChg>
      <pc:sldChg chg="delSp modSp del">
        <pc:chgData name="Robin Tandongfor" userId="S::rtandong@students.kennesaw.edu::23b28ab5-f174-4731-8d5b-f242faa2e5a1" providerId="AD" clId="Web-{9FE4CC5E-7205-F7C1-BE24-D5213EBB188A}" dt="2024-11-07T22:30:37.315" v="73"/>
        <pc:sldMkLst>
          <pc:docMk/>
          <pc:sldMk cId="3182136701" sldId="303"/>
        </pc:sldMkLst>
      </pc:sldChg>
      <pc:sldChg chg="delSp modSp">
        <pc:chgData name="Robin Tandongfor" userId="S::rtandong@students.kennesaw.edu::23b28ab5-f174-4731-8d5b-f242faa2e5a1" providerId="AD" clId="Web-{9FE4CC5E-7205-F7C1-BE24-D5213EBB188A}" dt="2024-11-07T22:10:51.112" v="12"/>
        <pc:sldMkLst>
          <pc:docMk/>
          <pc:sldMk cId="2205038417" sldId="304"/>
        </pc:sldMkLst>
      </pc:sldChg>
      <pc:sldChg chg="del">
        <pc:chgData name="Robin Tandongfor" userId="S::rtandong@students.kennesaw.edu::23b28ab5-f174-4731-8d5b-f242faa2e5a1" providerId="AD" clId="Web-{9FE4CC5E-7205-F7C1-BE24-D5213EBB188A}" dt="2024-11-07T22:29:59.424" v="68"/>
        <pc:sldMkLst>
          <pc:docMk/>
          <pc:sldMk cId="12296240" sldId="305"/>
        </pc:sldMkLst>
      </pc:sldChg>
      <pc:sldChg chg="del">
        <pc:chgData name="Robin Tandongfor" userId="S::rtandong@students.kennesaw.edu::23b28ab5-f174-4731-8d5b-f242faa2e5a1" providerId="AD" clId="Web-{9FE4CC5E-7205-F7C1-BE24-D5213EBB188A}" dt="2024-11-07T22:29:35.251" v="62"/>
        <pc:sldMkLst>
          <pc:docMk/>
          <pc:sldMk cId="1883771611" sldId="310"/>
        </pc:sldMkLst>
      </pc:sldChg>
      <pc:sldChg chg="del">
        <pc:chgData name="Robin Tandongfor" userId="S::rtandong@students.kennesaw.edu::23b28ab5-f174-4731-8d5b-f242faa2e5a1" providerId="AD" clId="Web-{9FE4CC5E-7205-F7C1-BE24-D5213EBB188A}" dt="2024-11-07T22:29:15.329" v="52"/>
        <pc:sldMkLst>
          <pc:docMk/>
          <pc:sldMk cId="1389598746" sldId="311"/>
        </pc:sldMkLst>
      </pc:sldChg>
      <pc:sldChg chg="del">
        <pc:chgData name="Robin Tandongfor" userId="S::rtandong@students.kennesaw.edu::23b28ab5-f174-4731-8d5b-f242faa2e5a1" providerId="AD" clId="Web-{9FE4CC5E-7205-F7C1-BE24-D5213EBB188A}" dt="2024-11-07T22:29:56.033" v="67"/>
        <pc:sldMkLst>
          <pc:docMk/>
          <pc:sldMk cId="272007380" sldId="312"/>
        </pc:sldMkLst>
      </pc:sldChg>
      <pc:sldChg chg="del">
        <pc:chgData name="Robin Tandongfor" userId="S::rtandong@students.kennesaw.edu::23b28ab5-f174-4731-8d5b-f242faa2e5a1" providerId="AD" clId="Web-{9FE4CC5E-7205-F7C1-BE24-D5213EBB188A}" dt="2024-11-07T22:29:52.798" v="66"/>
        <pc:sldMkLst>
          <pc:docMk/>
          <pc:sldMk cId="201397844" sldId="314"/>
        </pc:sldMkLst>
      </pc:sldChg>
      <pc:sldChg chg="del">
        <pc:chgData name="Robin Tandongfor" userId="S::rtandong@students.kennesaw.edu::23b28ab5-f174-4731-8d5b-f242faa2e5a1" providerId="AD" clId="Web-{9FE4CC5E-7205-F7C1-BE24-D5213EBB188A}" dt="2024-11-07T22:29:47.845" v="65"/>
        <pc:sldMkLst>
          <pc:docMk/>
          <pc:sldMk cId="4241352604" sldId="317"/>
        </pc:sldMkLst>
      </pc:sldChg>
      <pc:sldChg chg="del">
        <pc:chgData name="Robin Tandongfor" userId="S::rtandong@students.kennesaw.edu::23b28ab5-f174-4731-8d5b-f242faa2e5a1" providerId="AD" clId="Web-{9FE4CC5E-7205-F7C1-BE24-D5213EBB188A}" dt="2024-11-07T22:29:44.173" v="64"/>
        <pc:sldMkLst>
          <pc:docMk/>
          <pc:sldMk cId="3130813286" sldId="318"/>
        </pc:sldMkLst>
      </pc:sldChg>
    </pc:docChg>
  </pc:docChgLst>
  <pc:docChgLst>
    <pc:chgData name="Elijah Vandorn" userId="6901264a-b6d4-496f-93a4-4df98484db76" providerId="ADAL" clId="{4FB7C234-059E-F547-9297-F227AD3C3A13}"/>
    <pc:docChg chg="undo custSel modSld">
      <pc:chgData name="Elijah Vandorn" userId="6901264a-b6d4-496f-93a4-4df98484db76" providerId="ADAL" clId="{4FB7C234-059E-F547-9297-F227AD3C3A13}" dt="2024-11-11T00:47:02.380" v="42" actId="20577"/>
      <pc:docMkLst>
        <pc:docMk/>
      </pc:docMkLst>
      <pc:sldChg chg="addSp modSp">
        <pc:chgData name="Elijah Vandorn" userId="6901264a-b6d4-496f-93a4-4df98484db76" providerId="ADAL" clId="{4FB7C234-059E-F547-9297-F227AD3C3A13}" dt="2024-11-11T00:47:02.380" v="42" actId="20577"/>
        <pc:sldMkLst>
          <pc:docMk/>
          <pc:sldMk cId="2880619248" sldId="271"/>
        </pc:sldMkLst>
        <pc:spChg chg="add mod">
          <ac:chgData name="Elijah Vandorn" userId="6901264a-b6d4-496f-93a4-4df98484db76" providerId="ADAL" clId="{4FB7C234-059E-F547-9297-F227AD3C3A13}" dt="2024-11-11T00:47:02.380" v="42" actId="20577"/>
          <ac:spMkLst>
            <pc:docMk/>
            <pc:sldMk cId="2880619248" sldId="271"/>
            <ac:spMk id="3" creationId="{B1DE9F82-2251-179E-95C7-E87D56E04010}"/>
          </ac:spMkLst>
        </pc:spChg>
        <pc:picChg chg="mod modCrop">
          <ac:chgData name="Elijah Vandorn" userId="6901264a-b6d4-496f-93a4-4df98484db76" providerId="ADAL" clId="{4FB7C234-059E-F547-9297-F227AD3C3A13}" dt="2024-11-11T00:46:14.892" v="39" actId="1076"/>
          <ac:picMkLst>
            <pc:docMk/>
            <pc:sldMk cId="2880619248" sldId="271"/>
            <ac:picMk id="4" creationId="{A2097397-2331-7274-1A74-CC4341876631}"/>
          </ac:picMkLst>
        </pc:picChg>
      </pc:sldChg>
    </pc:docChg>
  </pc:docChgLst>
  <pc:docChgLst>
    <pc:chgData name="Jack Pursley" userId="S::jpursle8@students.kennesaw.edu::d2bdf96f-c7f1-4774-9e33-5994ca7438d3" providerId="AD" clId="Web-{6A1C267F-89A3-3B87-F753-EDB6BEDAC100}"/>
    <pc:docChg chg="addSld modSld modMainMaster delSection modSection">
      <pc:chgData name="Jack Pursley" userId="S::jpursle8@students.kennesaw.edu::d2bdf96f-c7f1-4774-9e33-5994ca7438d3" providerId="AD" clId="Web-{6A1C267F-89A3-3B87-F753-EDB6BEDAC100}" dt="2024-11-11T00:50:40.126" v="1663" actId="1076"/>
      <pc:docMkLst>
        <pc:docMk/>
      </pc:docMkLst>
      <pc:sldChg chg="addSp delSp modSp">
        <pc:chgData name="Jack Pursley" userId="S::jpursle8@students.kennesaw.edu::d2bdf96f-c7f1-4774-9e33-5994ca7438d3" providerId="AD" clId="Web-{6A1C267F-89A3-3B87-F753-EDB6BEDAC100}" dt="2024-11-11T00:44:36.265" v="1624"/>
        <pc:sldMkLst>
          <pc:docMk/>
          <pc:sldMk cId="1786802498" sldId="257"/>
        </pc:sldMkLst>
      </pc:sldChg>
      <pc:sldChg chg="addSp delSp modSp">
        <pc:chgData name="Jack Pursley" userId="S::jpursle8@students.kennesaw.edu::d2bdf96f-c7f1-4774-9e33-5994ca7438d3" providerId="AD" clId="Web-{6A1C267F-89A3-3B87-F753-EDB6BEDAC100}" dt="2024-11-11T00:44:36.265" v="1624"/>
        <pc:sldMkLst>
          <pc:docMk/>
          <pc:sldMk cId="3699955277" sldId="258"/>
        </pc:sldMkLst>
        <pc:spChg chg="mod">
          <ac:chgData name="Jack Pursley" userId="S::jpursle8@students.kennesaw.edu::d2bdf96f-c7f1-4774-9e33-5994ca7438d3" providerId="AD" clId="Web-{6A1C267F-89A3-3B87-F753-EDB6BEDAC100}" dt="2024-11-10T22:58:22.874" v="14" actId="20577"/>
          <ac:spMkLst>
            <pc:docMk/>
            <pc:sldMk cId="3699955277" sldId="258"/>
            <ac:spMk id="13" creationId="{4BAD55E4-D1A6-4D56-A652-9B092B0D936A}"/>
          </ac:spMkLst>
        </pc:spChg>
      </pc:sldChg>
      <pc:sldChg chg="addSp delSp modSp">
        <pc:chgData name="Jack Pursley" userId="S::jpursle8@students.kennesaw.edu::d2bdf96f-c7f1-4774-9e33-5994ca7438d3" providerId="AD" clId="Web-{6A1C267F-89A3-3B87-F753-EDB6BEDAC100}" dt="2024-11-11T00:46:42.474" v="1658" actId="20577"/>
        <pc:sldMkLst>
          <pc:docMk/>
          <pc:sldMk cId="2880619248" sldId="271"/>
        </pc:sldMkLst>
        <pc:spChg chg="mod">
          <ac:chgData name="Jack Pursley" userId="S::jpursle8@students.kennesaw.edu::d2bdf96f-c7f1-4774-9e33-5994ca7438d3" providerId="AD" clId="Web-{6A1C267F-89A3-3B87-F753-EDB6BEDAC100}" dt="2024-11-11T00:46:42.474" v="1658" actId="20577"/>
          <ac:spMkLst>
            <pc:docMk/>
            <pc:sldMk cId="2880619248" sldId="271"/>
            <ac:spMk id="11" creationId="{65384AEE-709E-51B1-BD65-9F82D66C1E65}"/>
          </ac:spMkLst>
        </pc:spChg>
      </pc:sldChg>
      <pc:sldChg chg="addSp delSp modSp">
        <pc:chgData name="Jack Pursley" userId="S::jpursle8@students.kennesaw.edu::d2bdf96f-c7f1-4774-9e33-5994ca7438d3" providerId="AD" clId="Web-{6A1C267F-89A3-3B87-F753-EDB6BEDAC100}" dt="2024-11-11T00:46:51.631" v="1660" actId="20577"/>
        <pc:sldMkLst>
          <pc:docMk/>
          <pc:sldMk cId="80840365" sldId="275"/>
        </pc:sldMkLst>
        <pc:spChg chg="mod">
          <ac:chgData name="Jack Pursley" userId="S::jpursle8@students.kennesaw.edu::d2bdf96f-c7f1-4774-9e33-5994ca7438d3" providerId="AD" clId="Web-{6A1C267F-89A3-3B87-F753-EDB6BEDAC100}" dt="2024-11-11T00:46:51.631" v="1660" actId="20577"/>
          <ac:spMkLst>
            <pc:docMk/>
            <pc:sldMk cId="80840365" sldId="275"/>
            <ac:spMk id="11" creationId="{65384AEE-709E-51B1-BD65-9F82D66C1E65}"/>
          </ac:spMkLst>
        </pc:spChg>
      </pc:sldChg>
      <pc:sldChg chg="addSp delSp modSp">
        <pc:chgData name="Jack Pursley" userId="S::jpursle8@students.kennesaw.edu::d2bdf96f-c7f1-4774-9e33-5994ca7438d3" providerId="AD" clId="Web-{6A1C267F-89A3-3B87-F753-EDB6BEDAC100}" dt="2024-11-11T00:45:05.188" v="1631" actId="20577"/>
        <pc:sldMkLst>
          <pc:docMk/>
          <pc:sldMk cId="3180615450" sldId="276"/>
        </pc:sldMkLst>
        <pc:spChg chg="add mod">
          <ac:chgData name="Jack Pursley" userId="S::jpursle8@students.kennesaw.edu::d2bdf96f-c7f1-4774-9e33-5994ca7438d3" providerId="AD" clId="Web-{6A1C267F-89A3-3B87-F753-EDB6BEDAC100}" dt="2024-11-10T23:21:06.202" v="730" actId="1076"/>
          <ac:spMkLst>
            <pc:docMk/>
            <pc:sldMk cId="3180615450" sldId="276"/>
            <ac:spMk id="2" creationId="{3D40DD2D-22B9-615E-7A29-3CD7973FE028}"/>
          </ac:spMkLst>
        </pc:spChg>
        <pc:spChg chg="mod">
          <ac:chgData name="Jack Pursley" userId="S::jpursle8@students.kennesaw.edu::d2bdf96f-c7f1-4774-9e33-5994ca7438d3" providerId="AD" clId="Web-{6A1C267F-89A3-3B87-F753-EDB6BEDAC100}" dt="2024-11-11T00:45:05.188" v="1631" actId="20577"/>
          <ac:spMkLst>
            <pc:docMk/>
            <pc:sldMk cId="3180615450" sldId="276"/>
            <ac:spMk id="11" creationId="{65384AEE-709E-51B1-BD65-9F82D66C1E65}"/>
          </ac:spMkLst>
        </pc:spChg>
      </pc:sldChg>
      <pc:sldChg chg="addSp delSp modSp">
        <pc:chgData name="Jack Pursley" userId="S::jpursle8@students.kennesaw.edu::d2bdf96f-c7f1-4774-9e33-5994ca7438d3" providerId="AD" clId="Web-{6A1C267F-89A3-3B87-F753-EDB6BEDAC100}" dt="2024-11-11T00:46:47.537" v="1659" actId="20577"/>
        <pc:sldMkLst>
          <pc:docMk/>
          <pc:sldMk cId="2015036651" sldId="283"/>
        </pc:sldMkLst>
      </pc:sldChg>
      <pc:sldChg chg="addSp delSp modSp">
        <pc:chgData name="Jack Pursley" userId="S::jpursle8@students.kennesaw.edu::d2bdf96f-c7f1-4774-9e33-5994ca7438d3" providerId="AD" clId="Web-{6A1C267F-89A3-3B87-F753-EDB6BEDAC100}" dt="2024-11-11T00:46:16.051" v="1648" actId="20577"/>
        <pc:sldMkLst>
          <pc:docMk/>
          <pc:sldMk cId="2174131652" sldId="296"/>
        </pc:sldMkLst>
        <pc:spChg chg="add mod">
          <ac:chgData name="Jack Pursley" userId="S::jpursle8@students.kennesaw.edu::d2bdf96f-c7f1-4774-9e33-5994ca7438d3" providerId="AD" clId="Web-{6A1C267F-89A3-3B87-F753-EDB6BEDAC100}" dt="2024-11-10T23:37:24.112" v="1441" actId="20577"/>
          <ac:spMkLst>
            <pc:docMk/>
            <pc:sldMk cId="2174131652" sldId="296"/>
            <ac:spMk id="2" creationId="{CE15BC81-C9FF-7E8A-402B-597FBD97DD12}"/>
          </ac:spMkLst>
        </pc:spChg>
        <pc:spChg chg="mod">
          <ac:chgData name="Jack Pursley" userId="S::jpursle8@students.kennesaw.edu::d2bdf96f-c7f1-4774-9e33-5994ca7438d3" providerId="AD" clId="Web-{6A1C267F-89A3-3B87-F753-EDB6BEDAC100}" dt="2024-11-11T00:46:16.051" v="1648" actId="20577"/>
          <ac:spMkLst>
            <pc:docMk/>
            <pc:sldMk cId="2174131652" sldId="296"/>
            <ac:spMk id="11" creationId="{65384AEE-709E-51B1-BD65-9F82D66C1E65}"/>
          </ac:spMkLst>
        </pc:spChg>
      </pc:sldChg>
      <pc:sldChg chg="addSp delSp modSp">
        <pc:chgData name="Jack Pursley" userId="S::jpursle8@students.kennesaw.edu::d2bdf96f-c7f1-4774-9e33-5994ca7438d3" providerId="AD" clId="Web-{6A1C267F-89A3-3B87-F753-EDB6BEDAC100}" dt="2024-11-11T00:45:09.266" v="1633" actId="20577"/>
        <pc:sldMkLst>
          <pc:docMk/>
          <pc:sldMk cId="4294054337" sldId="302"/>
        </pc:sldMkLst>
        <pc:spChg chg="mod">
          <ac:chgData name="Jack Pursley" userId="S::jpursle8@students.kennesaw.edu::d2bdf96f-c7f1-4774-9e33-5994ca7438d3" providerId="AD" clId="Web-{6A1C267F-89A3-3B87-F753-EDB6BEDAC100}" dt="2024-11-11T00:45:09.266" v="1633" actId="20577"/>
          <ac:spMkLst>
            <pc:docMk/>
            <pc:sldMk cId="4294054337" sldId="302"/>
            <ac:spMk id="11" creationId="{65384AEE-709E-51B1-BD65-9F82D66C1E65}"/>
          </ac:spMkLst>
        </pc:spChg>
      </pc:sldChg>
      <pc:sldChg chg="addSp delSp modSp">
        <pc:chgData name="Jack Pursley" userId="S::jpursle8@students.kennesaw.edu::d2bdf96f-c7f1-4774-9e33-5994ca7438d3" providerId="AD" clId="Web-{6A1C267F-89A3-3B87-F753-EDB6BEDAC100}" dt="2024-11-11T00:50:28.954" v="1662" actId="20577"/>
        <pc:sldMkLst>
          <pc:docMk/>
          <pc:sldMk cId="2205038417" sldId="304"/>
        </pc:sldMkLst>
        <pc:spChg chg="mod">
          <ac:chgData name="Jack Pursley" userId="S::jpursle8@students.kennesaw.edu::d2bdf96f-c7f1-4774-9e33-5994ca7438d3" providerId="AD" clId="Web-{6A1C267F-89A3-3B87-F753-EDB6BEDAC100}" dt="2024-11-11T00:50:28.954" v="1662" actId="20577"/>
          <ac:spMkLst>
            <pc:docMk/>
            <pc:sldMk cId="2205038417" sldId="304"/>
            <ac:spMk id="2" creationId="{1DB70EBF-9C57-030E-B7DB-28B58904E624}"/>
          </ac:spMkLst>
        </pc:spChg>
        <pc:spChg chg="mod">
          <ac:chgData name="Jack Pursley" userId="S::jpursle8@students.kennesaw.edu::d2bdf96f-c7f1-4774-9e33-5994ca7438d3" providerId="AD" clId="Web-{6A1C267F-89A3-3B87-F753-EDB6BEDAC100}" dt="2024-11-11T00:34:21.813" v="1603" actId="1076"/>
          <ac:spMkLst>
            <pc:docMk/>
            <pc:sldMk cId="2205038417" sldId="304"/>
            <ac:spMk id="7" creationId="{5D5ACE26-016B-1F97-FCFE-63923B1F02FA}"/>
          </ac:spMkLst>
        </pc:spChg>
        <pc:spChg chg="mod">
          <ac:chgData name="Jack Pursley" userId="S::jpursle8@students.kennesaw.edu::d2bdf96f-c7f1-4774-9e33-5994ca7438d3" providerId="AD" clId="Web-{6A1C267F-89A3-3B87-F753-EDB6BEDAC100}" dt="2024-11-10T23:10:03.752" v="498" actId="20577"/>
          <ac:spMkLst>
            <pc:docMk/>
            <pc:sldMk cId="2205038417" sldId="304"/>
            <ac:spMk id="11" creationId="{65384AEE-709E-51B1-BD65-9F82D66C1E65}"/>
          </ac:spMkLst>
        </pc:spChg>
        <pc:picChg chg="mod">
          <ac:chgData name="Jack Pursley" userId="S::jpursle8@students.kennesaw.edu::d2bdf96f-c7f1-4774-9e33-5994ca7438d3" providerId="AD" clId="Web-{6A1C267F-89A3-3B87-F753-EDB6BEDAC100}" dt="2024-11-11T00:34:25.922" v="1604" actId="1076"/>
          <ac:picMkLst>
            <pc:docMk/>
            <pc:sldMk cId="2205038417" sldId="304"/>
            <ac:picMk id="4" creationId="{A2097397-2331-7274-1A74-CC4341876631}"/>
          </ac:picMkLst>
        </pc:picChg>
      </pc:sldChg>
      <pc:sldChg chg="addSp delSp modSp add replId">
        <pc:chgData name="Jack Pursley" userId="S::jpursle8@students.kennesaw.edu::d2bdf96f-c7f1-4774-9e33-5994ca7438d3" providerId="AD" clId="Web-{6A1C267F-89A3-3B87-F753-EDB6BEDAC100}" dt="2024-11-11T00:46:34.317" v="1656" actId="20577"/>
        <pc:sldMkLst>
          <pc:docMk/>
          <pc:sldMk cId="3826760655" sldId="305"/>
        </pc:sldMkLst>
        <pc:spChg chg="add mod">
          <ac:chgData name="Jack Pursley" userId="S::jpursle8@students.kennesaw.edu::d2bdf96f-c7f1-4774-9e33-5994ca7438d3" providerId="AD" clId="Web-{6A1C267F-89A3-3B87-F753-EDB6BEDAC100}" dt="2024-11-10T23:30:52.895" v="963" actId="20577"/>
          <ac:spMkLst>
            <pc:docMk/>
            <pc:sldMk cId="3826760655" sldId="305"/>
            <ac:spMk id="5" creationId="{139F7CFD-51C5-34AD-EED1-410852658EBB}"/>
          </ac:spMkLst>
        </pc:spChg>
        <pc:spChg chg="mod">
          <ac:chgData name="Jack Pursley" userId="S::jpursle8@students.kennesaw.edu::d2bdf96f-c7f1-4774-9e33-5994ca7438d3" providerId="AD" clId="Web-{6A1C267F-89A3-3B87-F753-EDB6BEDAC100}" dt="2024-11-11T00:46:34.317" v="1656" actId="20577"/>
          <ac:spMkLst>
            <pc:docMk/>
            <pc:sldMk cId="3826760655" sldId="305"/>
            <ac:spMk id="11" creationId="{65384AEE-709E-51B1-BD65-9F82D66C1E65}"/>
          </ac:spMkLst>
        </pc:spChg>
      </pc:sldChg>
      <pc:sldChg chg="addSp delSp modSp add replId">
        <pc:chgData name="Jack Pursley" userId="S::jpursle8@students.kennesaw.edu::d2bdf96f-c7f1-4774-9e33-5994ca7438d3" providerId="AD" clId="Web-{6A1C267F-89A3-3B87-F753-EDB6BEDAC100}" dt="2024-11-11T00:46:25.911" v="1651" actId="20577"/>
        <pc:sldMkLst>
          <pc:docMk/>
          <pc:sldMk cId="356532664" sldId="306"/>
        </pc:sldMkLst>
        <pc:spChg chg="mod">
          <ac:chgData name="Jack Pursley" userId="S::jpursle8@students.kennesaw.edu::d2bdf96f-c7f1-4774-9e33-5994ca7438d3" providerId="AD" clId="Web-{6A1C267F-89A3-3B87-F753-EDB6BEDAC100}" dt="2024-11-10T23:36:45.970" v="1439" actId="1076"/>
          <ac:spMkLst>
            <pc:docMk/>
            <pc:sldMk cId="356532664" sldId="306"/>
            <ac:spMk id="2" creationId="{CE15BC81-C9FF-7E8A-402B-597FBD97DD12}"/>
          </ac:spMkLst>
        </pc:spChg>
        <pc:spChg chg="mod">
          <ac:chgData name="Jack Pursley" userId="S::jpursle8@students.kennesaw.edu::d2bdf96f-c7f1-4774-9e33-5994ca7438d3" providerId="AD" clId="Web-{6A1C267F-89A3-3B87-F753-EDB6BEDAC100}" dt="2024-11-11T00:46:25.911" v="1651" actId="20577"/>
          <ac:spMkLst>
            <pc:docMk/>
            <pc:sldMk cId="356532664" sldId="306"/>
            <ac:spMk id="11" creationId="{65384AEE-709E-51B1-BD65-9F82D66C1E65}"/>
          </ac:spMkLst>
        </pc:spChg>
      </pc:sldChg>
      <pc:sldChg chg="addSp delSp modSp">
        <pc:chgData name="Jack Pursley" userId="S::jpursle8@students.kennesaw.edu::d2bdf96f-c7f1-4774-9e33-5994ca7438d3" providerId="AD" clId="Web-{6A1C267F-89A3-3B87-F753-EDB6BEDAC100}" dt="2024-11-11T00:45:15.751" v="1634" actId="20577"/>
        <pc:sldMkLst>
          <pc:docMk/>
          <pc:sldMk cId="1979394927" sldId="307"/>
        </pc:sldMkLst>
        <pc:spChg chg="mod">
          <ac:chgData name="Jack Pursley" userId="S::jpursle8@students.kennesaw.edu::d2bdf96f-c7f1-4774-9e33-5994ca7438d3" providerId="AD" clId="Web-{6A1C267F-89A3-3B87-F753-EDB6BEDAC100}" dt="2024-11-11T00:45:15.751" v="1634" actId="20577"/>
          <ac:spMkLst>
            <pc:docMk/>
            <pc:sldMk cId="1979394927" sldId="307"/>
            <ac:spMk id="11" creationId="{65384AEE-709E-51B1-BD65-9F82D66C1E65}"/>
          </ac:spMkLst>
        </pc:spChg>
        <pc:picChg chg="mod">
          <ac:chgData name="Jack Pursley" userId="S::jpursle8@students.kennesaw.edu::d2bdf96f-c7f1-4774-9e33-5994ca7438d3" providerId="AD" clId="Web-{6A1C267F-89A3-3B87-F753-EDB6BEDAC100}" dt="2024-11-11T00:28:59.563" v="1573" actId="14100"/>
          <ac:picMkLst>
            <pc:docMk/>
            <pc:sldMk cId="1979394927" sldId="307"/>
            <ac:picMk id="2" creationId="{7E9343ED-A3B3-C0FF-80CA-625B9F15B6A7}"/>
          </ac:picMkLst>
        </pc:picChg>
      </pc:sldChg>
      <pc:sldChg chg="addSp delSp modSp">
        <pc:chgData name="Jack Pursley" userId="S::jpursle8@students.kennesaw.edu::d2bdf96f-c7f1-4774-9e33-5994ca7438d3" providerId="AD" clId="Web-{6A1C267F-89A3-3B87-F753-EDB6BEDAC100}" dt="2024-11-11T00:45:29.939" v="1637" actId="20577"/>
        <pc:sldMkLst>
          <pc:docMk/>
          <pc:sldMk cId="1659455070" sldId="308"/>
        </pc:sldMkLst>
        <pc:spChg chg="mod">
          <ac:chgData name="Jack Pursley" userId="S::jpursle8@students.kennesaw.edu::d2bdf96f-c7f1-4774-9e33-5994ca7438d3" providerId="AD" clId="Web-{6A1C267F-89A3-3B87-F753-EDB6BEDAC100}" dt="2024-11-11T00:45:29.939" v="1637" actId="20577"/>
          <ac:spMkLst>
            <pc:docMk/>
            <pc:sldMk cId="1659455070" sldId="308"/>
            <ac:spMk id="11" creationId="{65384AEE-709E-51B1-BD65-9F82D66C1E65}"/>
          </ac:spMkLst>
        </pc:spChg>
      </pc:sldChg>
      <pc:sldChg chg="addSp delSp modSp">
        <pc:chgData name="Jack Pursley" userId="S::jpursle8@students.kennesaw.edu::d2bdf96f-c7f1-4774-9e33-5994ca7438d3" providerId="AD" clId="Web-{6A1C267F-89A3-3B87-F753-EDB6BEDAC100}" dt="2024-11-11T00:45:43.127" v="1639" actId="20577"/>
        <pc:sldMkLst>
          <pc:docMk/>
          <pc:sldMk cId="3869892359" sldId="309"/>
        </pc:sldMkLst>
        <pc:spChg chg="mod">
          <ac:chgData name="Jack Pursley" userId="S::jpursle8@students.kennesaw.edu::d2bdf96f-c7f1-4774-9e33-5994ca7438d3" providerId="AD" clId="Web-{6A1C267F-89A3-3B87-F753-EDB6BEDAC100}" dt="2024-11-11T00:45:43.127" v="1639" actId="20577"/>
          <ac:spMkLst>
            <pc:docMk/>
            <pc:sldMk cId="3869892359" sldId="309"/>
            <ac:spMk id="11" creationId="{65384AEE-709E-51B1-BD65-9F82D66C1E65}"/>
          </ac:spMkLst>
        </pc:spChg>
      </pc:sldChg>
      <pc:sldChg chg="addSp delSp modSp add replId">
        <pc:chgData name="Jack Pursley" userId="S::jpursle8@students.kennesaw.edu::d2bdf96f-c7f1-4774-9e33-5994ca7438d3" providerId="AD" clId="Web-{6A1C267F-89A3-3B87-F753-EDB6BEDAC100}" dt="2024-11-11T00:46:21.161" v="1650" actId="20577"/>
        <pc:sldMkLst>
          <pc:docMk/>
          <pc:sldMk cId="740346048" sldId="310"/>
        </pc:sldMkLst>
        <pc:spChg chg="add mod">
          <ac:chgData name="Jack Pursley" userId="S::jpursle8@students.kennesaw.edu::d2bdf96f-c7f1-4774-9e33-5994ca7438d3" providerId="AD" clId="Web-{6A1C267F-89A3-3B87-F753-EDB6BEDAC100}" dt="2024-11-10T23:40:36.541" v="1471" actId="1076"/>
          <ac:spMkLst>
            <pc:docMk/>
            <pc:sldMk cId="740346048" sldId="310"/>
            <ac:spMk id="6" creationId="{275049D0-CB24-2EBB-62E3-CC49B1D19B09}"/>
          </ac:spMkLst>
        </pc:spChg>
        <pc:spChg chg="mod">
          <ac:chgData name="Jack Pursley" userId="S::jpursle8@students.kennesaw.edu::d2bdf96f-c7f1-4774-9e33-5994ca7438d3" providerId="AD" clId="Web-{6A1C267F-89A3-3B87-F753-EDB6BEDAC100}" dt="2024-11-11T00:46:21.161" v="1650" actId="20577"/>
          <ac:spMkLst>
            <pc:docMk/>
            <pc:sldMk cId="740346048" sldId="310"/>
            <ac:spMk id="11" creationId="{65384AEE-709E-51B1-BD65-9F82D66C1E65}"/>
          </ac:spMkLst>
        </pc:spChg>
        <pc:picChg chg="add mod modCrop">
          <ac:chgData name="Jack Pursley" userId="S::jpursle8@students.kennesaw.edu::d2bdf96f-c7f1-4774-9e33-5994ca7438d3" providerId="AD" clId="Web-{6A1C267F-89A3-3B87-F753-EDB6BEDAC100}" dt="2024-11-11T00:29:36.721" v="1575"/>
          <ac:picMkLst>
            <pc:docMk/>
            <pc:sldMk cId="740346048" sldId="310"/>
            <ac:picMk id="5" creationId="{6EFCE485-EE90-4C51-A841-C9858DD33414}"/>
          </ac:picMkLst>
        </pc:picChg>
      </pc:sldChg>
      <pc:sldChg chg="addSp delSp modSp add replId">
        <pc:chgData name="Jack Pursley" userId="S::jpursle8@students.kennesaw.edu::d2bdf96f-c7f1-4774-9e33-5994ca7438d3" providerId="AD" clId="Web-{6A1C267F-89A3-3B87-F753-EDB6BEDAC100}" dt="2024-11-11T00:46:30.442" v="1654" actId="20577"/>
        <pc:sldMkLst>
          <pc:docMk/>
          <pc:sldMk cId="2866026451" sldId="311"/>
        </pc:sldMkLst>
        <pc:spChg chg="mod">
          <ac:chgData name="Jack Pursley" userId="S::jpursle8@students.kennesaw.edu::d2bdf96f-c7f1-4774-9e33-5994ca7438d3" providerId="AD" clId="Web-{6A1C267F-89A3-3B87-F753-EDB6BEDAC100}" dt="2024-11-10T23:43:34.708" v="1482" actId="1076"/>
          <ac:spMkLst>
            <pc:docMk/>
            <pc:sldMk cId="2866026451" sldId="311"/>
            <ac:spMk id="2" creationId="{CE15BC81-C9FF-7E8A-402B-597FBD97DD12}"/>
          </ac:spMkLst>
        </pc:spChg>
        <pc:spChg chg="mod">
          <ac:chgData name="Jack Pursley" userId="S::jpursle8@students.kennesaw.edu::d2bdf96f-c7f1-4774-9e33-5994ca7438d3" providerId="AD" clId="Web-{6A1C267F-89A3-3B87-F753-EDB6BEDAC100}" dt="2024-11-11T00:46:30.442" v="1654" actId="20577"/>
          <ac:spMkLst>
            <pc:docMk/>
            <pc:sldMk cId="2866026451" sldId="311"/>
            <ac:spMk id="11" creationId="{65384AEE-709E-51B1-BD65-9F82D66C1E65}"/>
          </ac:spMkLst>
        </pc:spChg>
        <pc:picChg chg="add mod">
          <ac:chgData name="Jack Pursley" userId="S::jpursle8@students.kennesaw.edu::d2bdf96f-c7f1-4774-9e33-5994ca7438d3" providerId="AD" clId="Web-{6A1C267F-89A3-3B87-F753-EDB6BEDAC100}" dt="2024-11-11T00:35:06.502" v="1607" actId="14100"/>
          <ac:picMkLst>
            <pc:docMk/>
            <pc:sldMk cId="2866026451" sldId="311"/>
            <ac:picMk id="5" creationId="{8A758AD0-5ECF-444A-A570-F978FB3CA738}"/>
          </ac:picMkLst>
        </pc:picChg>
      </pc:sldChg>
      <pc:sldChg chg="addSp delSp modSp">
        <pc:chgData name="Jack Pursley" userId="S::jpursle8@students.kennesaw.edu::d2bdf96f-c7f1-4774-9e33-5994ca7438d3" providerId="AD" clId="Web-{6A1C267F-89A3-3B87-F753-EDB6BEDAC100}" dt="2024-11-11T00:45:51.659" v="1642" actId="20577"/>
        <pc:sldMkLst>
          <pc:docMk/>
          <pc:sldMk cId="1267531003" sldId="312"/>
        </pc:sldMkLst>
        <pc:spChg chg="mod">
          <ac:chgData name="Jack Pursley" userId="S::jpursle8@students.kennesaw.edu::d2bdf96f-c7f1-4774-9e33-5994ca7438d3" providerId="AD" clId="Web-{6A1C267F-89A3-3B87-F753-EDB6BEDAC100}" dt="2024-11-11T00:45:51.659" v="1642" actId="20577"/>
          <ac:spMkLst>
            <pc:docMk/>
            <pc:sldMk cId="1267531003" sldId="312"/>
            <ac:spMk id="11" creationId="{65384AEE-709E-51B1-BD65-9F82D66C1E65}"/>
          </ac:spMkLst>
        </pc:spChg>
      </pc:sldChg>
      <pc:sldChg chg="addSp delSp modSp">
        <pc:chgData name="Jack Pursley" userId="S::jpursle8@students.kennesaw.edu::d2bdf96f-c7f1-4774-9e33-5994ca7438d3" providerId="AD" clId="Web-{6A1C267F-89A3-3B87-F753-EDB6BEDAC100}" dt="2024-11-11T00:45:47.065" v="1641" actId="20577"/>
        <pc:sldMkLst>
          <pc:docMk/>
          <pc:sldMk cId="3566018132" sldId="313"/>
        </pc:sldMkLst>
        <pc:spChg chg="mod">
          <ac:chgData name="Jack Pursley" userId="S::jpursle8@students.kennesaw.edu::d2bdf96f-c7f1-4774-9e33-5994ca7438d3" providerId="AD" clId="Web-{6A1C267F-89A3-3B87-F753-EDB6BEDAC100}" dt="2024-11-11T00:45:47.065" v="1641" actId="20577"/>
          <ac:spMkLst>
            <pc:docMk/>
            <pc:sldMk cId="3566018132" sldId="313"/>
            <ac:spMk id="11" creationId="{65384AEE-709E-51B1-BD65-9F82D66C1E65}"/>
          </ac:spMkLst>
        </pc:spChg>
      </pc:sldChg>
      <pc:sldChg chg="addSp delSp modSp">
        <pc:chgData name="Jack Pursley" userId="S::jpursle8@students.kennesaw.edu::d2bdf96f-c7f1-4774-9e33-5994ca7438d3" providerId="AD" clId="Web-{6A1C267F-89A3-3B87-F753-EDB6BEDAC100}" dt="2024-11-11T00:45:58.566" v="1643" actId="20577"/>
        <pc:sldMkLst>
          <pc:docMk/>
          <pc:sldMk cId="750997570" sldId="314"/>
        </pc:sldMkLst>
        <pc:spChg chg="mod">
          <ac:chgData name="Jack Pursley" userId="S::jpursle8@students.kennesaw.edu::d2bdf96f-c7f1-4774-9e33-5994ca7438d3" providerId="AD" clId="Web-{6A1C267F-89A3-3B87-F753-EDB6BEDAC100}" dt="2024-11-11T00:45:58.566" v="1643" actId="20577"/>
          <ac:spMkLst>
            <pc:docMk/>
            <pc:sldMk cId="750997570" sldId="314"/>
            <ac:spMk id="11" creationId="{65384AEE-709E-51B1-BD65-9F82D66C1E65}"/>
          </ac:spMkLst>
        </pc:spChg>
      </pc:sldChg>
      <pc:sldChg chg="addSp delSp modSp">
        <pc:chgData name="Jack Pursley" userId="S::jpursle8@students.kennesaw.edu::d2bdf96f-c7f1-4774-9e33-5994ca7438d3" providerId="AD" clId="Web-{6A1C267F-89A3-3B87-F753-EDB6BEDAC100}" dt="2024-11-11T00:46:02.878" v="1644" actId="20577"/>
        <pc:sldMkLst>
          <pc:docMk/>
          <pc:sldMk cId="1218554162" sldId="315"/>
        </pc:sldMkLst>
        <pc:spChg chg="mod">
          <ac:chgData name="Jack Pursley" userId="S::jpursle8@students.kennesaw.edu::d2bdf96f-c7f1-4774-9e33-5994ca7438d3" providerId="AD" clId="Web-{6A1C267F-89A3-3B87-F753-EDB6BEDAC100}" dt="2024-11-11T00:23:54.141" v="1532" actId="20577"/>
          <ac:spMkLst>
            <pc:docMk/>
            <pc:sldMk cId="1218554162" sldId="315"/>
            <ac:spMk id="2" creationId="{FE0F5286-16C6-990F-C552-5A767D2873DF}"/>
          </ac:spMkLst>
        </pc:spChg>
        <pc:spChg chg="mod">
          <ac:chgData name="Jack Pursley" userId="S::jpursle8@students.kennesaw.edu::d2bdf96f-c7f1-4774-9e33-5994ca7438d3" providerId="AD" clId="Web-{6A1C267F-89A3-3B87-F753-EDB6BEDAC100}" dt="2024-11-11T00:24:03.267" v="1534" actId="20577"/>
          <ac:spMkLst>
            <pc:docMk/>
            <pc:sldMk cId="1218554162" sldId="315"/>
            <ac:spMk id="6" creationId="{2F458A53-686D-4E12-477C-4012F75CCA9A}"/>
          </ac:spMkLst>
        </pc:spChg>
        <pc:spChg chg="mod">
          <ac:chgData name="Jack Pursley" userId="S::jpursle8@students.kennesaw.edu::d2bdf96f-c7f1-4774-9e33-5994ca7438d3" providerId="AD" clId="Web-{6A1C267F-89A3-3B87-F753-EDB6BEDAC100}" dt="2024-11-11T00:46:02.878" v="1644" actId="20577"/>
          <ac:spMkLst>
            <pc:docMk/>
            <pc:sldMk cId="1218554162" sldId="315"/>
            <ac:spMk id="11" creationId="{65384AEE-709E-51B1-BD65-9F82D66C1E65}"/>
          </ac:spMkLst>
        </pc:spChg>
      </pc:sldChg>
      <pc:sldChg chg="addSp delSp modSp">
        <pc:chgData name="Jack Pursley" userId="S::jpursle8@students.kennesaw.edu::d2bdf96f-c7f1-4774-9e33-5994ca7438d3" providerId="AD" clId="Web-{6A1C267F-89A3-3B87-F753-EDB6BEDAC100}" dt="2024-11-11T00:46:07.582" v="1645" actId="20577"/>
        <pc:sldMkLst>
          <pc:docMk/>
          <pc:sldMk cId="1693437391" sldId="316"/>
        </pc:sldMkLst>
        <pc:spChg chg="mod">
          <ac:chgData name="Jack Pursley" userId="S::jpursle8@students.kennesaw.edu::d2bdf96f-c7f1-4774-9e33-5994ca7438d3" providerId="AD" clId="Web-{6A1C267F-89A3-3B87-F753-EDB6BEDAC100}" dt="2024-11-11T00:23:35.812" v="1530" actId="20577"/>
          <ac:spMkLst>
            <pc:docMk/>
            <pc:sldMk cId="1693437391" sldId="316"/>
            <ac:spMk id="2" creationId="{FE0F5286-16C6-990F-C552-5A767D2873DF}"/>
          </ac:spMkLst>
        </pc:spChg>
        <pc:spChg chg="mod">
          <ac:chgData name="Jack Pursley" userId="S::jpursle8@students.kennesaw.edu::d2bdf96f-c7f1-4774-9e33-5994ca7438d3" providerId="AD" clId="Web-{6A1C267F-89A3-3B87-F753-EDB6BEDAC100}" dt="2024-11-11T00:46:07.582" v="1645" actId="20577"/>
          <ac:spMkLst>
            <pc:docMk/>
            <pc:sldMk cId="1693437391" sldId="316"/>
            <ac:spMk id="11" creationId="{65384AEE-709E-51B1-BD65-9F82D66C1E65}"/>
          </ac:spMkLst>
        </pc:spChg>
      </pc:sldChg>
      <pc:sldChg chg="addSp delSp modSp">
        <pc:chgData name="Jack Pursley" userId="S::jpursle8@students.kennesaw.edu::d2bdf96f-c7f1-4774-9e33-5994ca7438d3" providerId="AD" clId="Web-{6A1C267F-89A3-3B87-F753-EDB6BEDAC100}" dt="2024-11-11T00:46:12.051" v="1646" actId="20577"/>
        <pc:sldMkLst>
          <pc:docMk/>
          <pc:sldMk cId="927114439" sldId="317"/>
        </pc:sldMkLst>
        <pc:spChg chg="mod">
          <ac:chgData name="Jack Pursley" userId="S::jpursle8@students.kennesaw.edu::d2bdf96f-c7f1-4774-9e33-5994ca7438d3" providerId="AD" clId="Web-{6A1C267F-89A3-3B87-F753-EDB6BEDAC100}" dt="2024-11-11T00:46:12.051" v="1646" actId="20577"/>
          <ac:spMkLst>
            <pc:docMk/>
            <pc:sldMk cId="927114439" sldId="317"/>
            <ac:spMk id="11" creationId="{65384AEE-709E-51B1-BD65-9F82D66C1E65}"/>
          </ac:spMkLst>
        </pc:spChg>
      </pc:sldChg>
      <pc:sldChg chg="addSp delSp modSp add replId">
        <pc:chgData name="Jack Pursley" userId="S::jpursle8@students.kennesaw.edu::d2bdf96f-c7f1-4774-9e33-5994ca7438d3" providerId="AD" clId="Web-{6A1C267F-89A3-3B87-F753-EDB6BEDAC100}" dt="2024-11-11T00:46:38.458" v="1657" actId="20577"/>
        <pc:sldMkLst>
          <pc:docMk/>
          <pc:sldMk cId="685061674" sldId="318"/>
        </pc:sldMkLst>
        <pc:spChg chg="mod">
          <ac:chgData name="Jack Pursley" userId="S::jpursle8@students.kennesaw.edu::d2bdf96f-c7f1-4774-9e33-5994ca7438d3" providerId="AD" clId="Web-{6A1C267F-89A3-3B87-F753-EDB6BEDAC100}" dt="2024-11-11T00:23:11.030" v="1527" actId="1076"/>
          <ac:spMkLst>
            <pc:docMk/>
            <pc:sldMk cId="685061674" sldId="318"/>
            <ac:spMk id="5" creationId="{139F7CFD-51C5-34AD-EED1-410852658EBB}"/>
          </ac:spMkLst>
        </pc:spChg>
        <pc:spChg chg="mod">
          <ac:chgData name="Jack Pursley" userId="S::jpursle8@students.kennesaw.edu::d2bdf96f-c7f1-4774-9e33-5994ca7438d3" providerId="AD" clId="Web-{6A1C267F-89A3-3B87-F753-EDB6BEDAC100}" dt="2024-11-11T00:46:38.458" v="1657" actId="20577"/>
          <ac:spMkLst>
            <pc:docMk/>
            <pc:sldMk cId="685061674" sldId="318"/>
            <ac:spMk id="11" creationId="{65384AEE-709E-51B1-BD65-9F82D66C1E65}"/>
          </ac:spMkLst>
        </pc:spChg>
        <pc:picChg chg="add mod modCrop">
          <ac:chgData name="Jack Pursley" userId="S::jpursle8@students.kennesaw.edu::d2bdf96f-c7f1-4774-9e33-5994ca7438d3" providerId="AD" clId="Web-{6A1C267F-89A3-3B87-F753-EDB6BEDAC100}" dt="2024-11-11T00:30:26.848" v="1578"/>
          <ac:picMkLst>
            <pc:docMk/>
            <pc:sldMk cId="685061674" sldId="318"/>
            <ac:picMk id="7" creationId="{6AD80CC0-9A91-0001-894E-DC6DCE078969}"/>
          </ac:picMkLst>
        </pc:picChg>
      </pc:sldChg>
      <pc:sldChg chg="addSp delSp modSp add replId">
        <pc:chgData name="Jack Pursley" userId="S::jpursle8@students.kennesaw.edu::d2bdf96f-c7f1-4774-9e33-5994ca7438d3" providerId="AD" clId="Web-{6A1C267F-89A3-3B87-F753-EDB6BEDAC100}" dt="2024-11-11T00:50:40.126" v="1663" actId="1076"/>
        <pc:sldMkLst>
          <pc:docMk/>
          <pc:sldMk cId="1781928203" sldId="319"/>
        </pc:sldMkLst>
        <pc:spChg chg="mod">
          <ac:chgData name="Jack Pursley" userId="S::jpursle8@students.kennesaw.edu::d2bdf96f-c7f1-4774-9e33-5994ca7438d3" providerId="AD" clId="Web-{6A1C267F-89A3-3B87-F753-EDB6BEDAC100}" dt="2024-11-11T00:34:41.923" v="1606" actId="20577"/>
          <ac:spMkLst>
            <pc:docMk/>
            <pc:sldMk cId="1781928203" sldId="319"/>
            <ac:spMk id="7" creationId="{5D5ACE26-016B-1F97-FCFE-63923B1F02FA}"/>
          </ac:spMkLst>
        </pc:spChg>
        <pc:spChg chg="add del mod">
          <ac:chgData name="Jack Pursley" userId="S::jpursle8@students.kennesaw.edu::d2bdf96f-c7f1-4774-9e33-5994ca7438d3" providerId="AD" clId="Web-{6A1C267F-89A3-3B87-F753-EDB6BEDAC100}" dt="2024-11-11T00:44:55.969" v="1628" actId="20577"/>
          <ac:spMkLst>
            <pc:docMk/>
            <pc:sldMk cId="1781928203" sldId="319"/>
            <ac:spMk id="11" creationId="{65384AEE-709E-51B1-BD65-9F82D66C1E65}"/>
          </ac:spMkLst>
        </pc:spChg>
      </pc:sldChg>
      <pc:sldChg chg="addSp delSp modSp">
        <pc:chgData name="Jack Pursley" userId="S::jpursle8@students.kennesaw.edu::d2bdf96f-c7f1-4774-9e33-5994ca7438d3" providerId="AD" clId="Web-{6A1C267F-89A3-3B87-F753-EDB6BEDAC100}" dt="2024-11-11T00:45:00.969" v="1629" actId="20577"/>
        <pc:sldMkLst>
          <pc:docMk/>
          <pc:sldMk cId="4207197634" sldId="320"/>
        </pc:sldMkLst>
        <pc:spChg chg="mod">
          <ac:chgData name="Jack Pursley" userId="S::jpursle8@students.kennesaw.edu::d2bdf96f-c7f1-4774-9e33-5994ca7438d3" providerId="AD" clId="Web-{6A1C267F-89A3-3B87-F753-EDB6BEDAC100}" dt="2024-11-11T00:45:00.969" v="1629" actId="20577"/>
          <ac:spMkLst>
            <pc:docMk/>
            <pc:sldMk cId="4207197634" sldId="320"/>
            <ac:spMk id="11" creationId="{65384AEE-709E-51B1-BD65-9F82D66C1E65}"/>
          </ac:spMkLst>
        </pc:spChg>
      </pc:sldChg>
      <pc:sldMasterChg chg="mod modSldLayout">
        <pc:chgData name="Jack Pursley" userId="S::jpursle8@students.kennesaw.edu::d2bdf96f-c7f1-4774-9e33-5994ca7438d3" providerId="AD" clId="Web-{6A1C267F-89A3-3B87-F753-EDB6BEDAC100}" dt="2024-11-11T00:44:36.265" v="1624"/>
        <pc:sldMasterMkLst>
          <pc:docMk/>
          <pc:sldMasterMk cId="2460954070" sldId="2147483660"/>
        </pc:sldMasterMkLst>
        <pc:sldLayoutChg chg="mod">
          <pc:chgData name="Jack Pursley" userId="S::jpursle8@students.kennesaw.edu::d2bdf96f-c7f1-4774-9e33-5994ca7438d3" providerId="AD" clId="Web-{6A1C267F-89A3-3B87-F753-EDB6BEDAC100}" dt="2024-11-11T00:44:36.265" v="1624"/>
          <pc:sldLayoutMkLst>
            <pc:docMk/>
            <pc:sldMasterMk cId="2460954070" sldId="2147483660"/>
            <pc:sldLayoutMk cId="2385387890" sldId="2147483661"/>
          </pc:sldLayoutMkLst>
        </pc:sldLayoutChg>
        <pc:sldLayoutChg chg="mod">
          <pc:chgData name="Jack Pursley" userId="S::jpursle8@students.kennesaw.edu::d2bdf96f-c7f1-4774-9e33-5994ca7438d3" providerId="AD" clId="Web-{6A1C267F-89A3-3B87-F753-EDB6BEDAC100}" dt="2024-11-11T00:44:36.265" v="1624"/>
          <pc:sldLayoutMkLst>
            <pc:docMk/>
            <pc:sldMasterMk cId="2460954070" sldId="2147483660"/>
            <pc:sldLayoutMk cId="949138452" sldId="2147483662"/>
          </pc:sldLayoutMkLst>
        </pc:sldLayoutChg>
        <pc:sldLayoutChg chg="mod">
          <pc:chgData name="Jack Pursley" userId="S::jpursle8@students.kennesaw.edu::d2bdf96f-c7f1-4774-9e33-5994ca7438d3" providerId="AD" clId="Web-{6A1C267F-89A3-3B87-F753-EDB6BEDAC100}" dt="2024-11-11T00:44:36.265" v="1624"/>
          <pc:sldLayoutMkLst>
            <pc:docMk/>
            <pc:sldMasterMk cId="2460954070" sldId="2147483660"/>
            <pc:sldLayoutMk cId="2591524520" sldId="2147483663"/>
          </pc:sldLayoutMkLst>
        </pc:sldLayoutChg>
        <pc:sldLayoutChg chg="mod">
          <pc:chgData name="Jack Pursley" userId="S::jpursle8@students.kennesaw.edu::d2bdf96f-c7f1-4774-9e33-5994ca7438d3" providerId="AD" clId="Web-{6A1C267F-89A3-3B87-F753-EDB6BEDAC100}" dt="2024-11-11T00:44:36.265" v="1624"/>
          <pc:sldLayoutMkLst>
            <pc:docMk/>
            <pc:sldMasterMk cId="2460954070" sldId="2147483660"/>
            <pc:sldLayoutMk cId="1203092039" sldId="2147483664"/>
          </pc:sldLayoutMkLst>
        </pc:sldLayoutChg>
        <pc:sldLayoutChg chg="mod">
          <pc:chgData name="Jack Pursley" userId="S::jpursle8@students.kennesaw.edu::d2bdf96f-c7f1-4774-9e33-5994ca7438d3" providerId="AD" clId="Web-{6A1C267F-89A3-3B87-F753-EDB6BEDAC100}" dt="2024-11-11T00:44:36.265" v="1624"/>
          <pc:sldLayoutMkLst>
            <pc:docMk/>
            <pc:sldMasterMk cId="2460954070" sldId="2147483660"/>
            <pc:sldLayoutMk cId="3733172339" sldId="2147483665"/>
          </pc:sldLayoutMkLst>
        </pc:sldLayoutChg>
        <pc:sldLayoutChg chg="mod">
          <pc:chgData name="Jack Pursley" userId="S::jpursle8@students.kennesaw.edu::d2bdf96f-c7f1-4774-9e33-5994ca7438d3" providerId="AD" clId="Web-{6A1C267F-89A3-3B87-F753-EDB6BEDAC100}" dt="2024-11-11T00:44:36.265" v="1624"/>
          <pc:sldLayoutMkLst>
            <pc:docMk/>
            <pc:sldMasterMk cId="2460954070" sldId="2147483660"/>
            <pc:sldLayoutMk cId="3210312558" sldId="2147483666"/>
          </pc:sldLayoutMkLst>
        </pc:sldLayoutChg>
        <pc:sldLayoutChg chg="mod">
          <pc:chgData name="Jack Pursley" userId="S::jpursle8@students.kennesaw.edu::d2bdf96f-c7f1-4774-9e33-5994ca7438d3" providerId="AD" clId="Web-{6A1C267F-89A3-3B87-F753-EDB6BEDAC100}" dt="2024-11-11T00:44:36.265" v="1624"/>
          <pc:sldLayoutMkLst>
            <pc:docMk/>
            <pc:sldMasterMk cId="2460954070" sldId="2147483660"/>
            <pc:sldLayoutMk cId="3146388984" sldId="2147483667"/>
          </pc:sldLayoutMkLst>
        </pc:sldLayoutChg>
        <pc:sldLayoutChg chg="mod">
          <pc:chgData name="Jack Pursley" userId="S::jpursle8@students.kennesaw.edu::d2bdf96f-c7f1-4774-9e33-5994ca7438d3" providerId="AD" clId="Web-{6A1C267F-89A3-3B87-F753-EDB6BEDAC100}" dt="2024-11-11T00:44:36.265" v="1624"/>
          <pc:sldLayoutMkLst>
            <pc:docMk/>
            <pc:sldMasterMk cId="2460954070" sldId="2147483660"/>
            <pc:sldLayoutMk cId="3171841454" sldId="2147483668"/>
          </pc:sldLayoutMkLst>
        </pc:sldLayoutChg>
        <pc:sldLayoutChg chg="mod">
          <pc:chgData name="Jack Pursley" userId="S::jpursle8@students.kennesaw.edu::d2bdf96f-c7f1-4774-9e33-5994ca7438d3" providerId="AD" clId="Web-{6A1C267F-89A3-3B87-F753-EDB6BEDAC100}" dt="2024-11-11T00:44:36.265" v="1624"/>
          <pc:sldLayoutMkLst>
            <pc:docMk/>
            <pc:sldMasterMk cId="2460954070" sldId="2147483660"/>
            <pc:sldLayoutMk cId="1718958274" sldId="2147483669"/>
          </pc:sldLayoutMkLst>
        </pc:sldLayoutChg>
        <pc:sldLayoutChg chg="mod">
          <pc:chgData name="Jack Pursley" userId="S::jpursle8@students.kennesaw.edu::d2bdf96f-c7f1-4774-9e33-5994ca7438d3" providerId="AD" clId="Web-{6A1C267F-89A3-3B87-F753-EDB6BEDAC100}" dt="2024-11-11T00:44:36.265" v="1624"/>
          <pc:sldLayoutMkLst>
            <pc:docMk/>
            <pc:sldMasterMk cId="2460954070" sldId="2147483660"/>
            <pc:sldLayoutMk cId="2202905451" sldId="2147483670"/>
          </pc:sldLayoutMkLst>
        </pc:sldLayoutChg>
        <pc:sldLayoutChg chg="mod">
          <pc:chgData name="Jack Pursley" userId="S::jpursle8@students.kennesaw.edu::d2bdf96f-c7f1-4774-9e33-5994ca7438d3" providerId="AD" clId="Web-{6A1C267F-89A3-3B87-F753-EDB6BEDAC100}" dt="2024-11-11T00:44:36.265" v="1624"/>
          <pc:sldLayoutMkLst>
            <pc:docMk/>
            <pc:sldMasterMk cId="2460954070" sldId="2147483660"/>
            <pc:sldLayoutMk cId="3479445657" sldId="2147483671"/>
          </pc:sldLayoutMkLst>
        </pc:sldLayoutChg>
      </pc:sldMasterChg>
    </pc:docChg>
  </pc:docChgLst>
  <pc:docChgLst>
    <pc:chgData name="Kylah Wilson" userId="S::kwils261@students.kennesaw.edu::dd31d741-77d2-48d5-b050-e424e44a10eb" providerId="AD" clId="Web-{EC839B75-99D3-48DC-97D9-3B32DD41FC7C}"/>
    <pc:docChg chg="addSld delSld sldOrd modSection">
      <pc:chgData name="Kylah Wilson" userId="S::kwils261@students.kennesaw.edu::dd31d741-77d2-48d5-b050-e424e44a10eb" providerId="AD" clId="Web-{EC839B75-99D3-48DC-97D9-3B32DD41FC7C}" dt="2024-11-17T22:01:41.406" v="4"/>
      <pc:docMkLst>
        <pc:docMk/>
      </pc:docMkLst>
      <pc:sldChg chg="ord">
        <pc:chgData name="Kylah Wilson" userId="S::kwils261@students.kennesaw.edu::dd31d741-77d2-48d5-b050-e424e44a10eb" providerId="AD" clId="Web-{EC839B75-99D3-48DC-97D9-3B32DD41FC7C}" dt="2024-11-17T21:06:31.826" v="2"/>
        <pc:sldMkLst>
          <pc:docMk/>
          <pc:sldMk cId="1267531003" sldId="312"/>
        </pc:sldMkLst>
      </pc:sldChg>
      <pc:sldChg chg="ord">
        <pc:chgData name="Kylah Wilson" userId="S::kwils261@students.kennesaw.edu::dd31d741-77d2-48d5-b050-e424e44a10eb" providerId="AD" clId="Web-{EC839B75-99D3-48DC-97D9-3B32DD41FC7C}" dt="2024-11-17T21:06:34.716" v="3"/>
        <pc:sldMkLst>
          <pc:docMk/>
          <pc:sldMk cId="750997570" sldId="314"/>
        </pc:sldMkLst>
      </pc:sldChg>
      <pc:sldChg chg="ord">
        <pc:chgData name="Kylah Wilson" userId="S::kwils261@students.kennesaw.edu::dd31d741-77d2-48d5-b050-e424e44a10eb" providerId="AD" clId="Web-{EC839B75-99D3-48DC-97D9-3B32DD41FC7C}" dt="2024-11-17T22:01:41.406" v="4"/>
        <pc:sldMkLst>
          <pc:docMk/>
          <pc:sldMk cId="1218554162" sldId="315"/>
        </pc:sldMkLst>
      </pc:sldChg>
      <pc:sldChg chg="new del">
        <pc:chgData name="Kylah Wilson" userId="S::kwils261@students.kennesaw.edu::dd31d741-77d2-48d5-b050-e424e44a10eb" providerId="AD" clId="Web-{EC839B75-99D3-48DC-97D9-3B32DD41FC7C}" dt="2024-11-17T19:42:27.154" v="1"/>
        <pc:sldMkLst>
          <pc:docMk/>
          <pc:sldMk cId="2785288848" sldId="324"/>
        </pc:sldMkLst>
      </pc:sldChg>
    </pc:docChg>
  </pc:docChgLst>
  <pc:docChgLst>
    <pc:chgData name="Robin Tandongfor" userId="S::rtandong@students.kennesaw.edu::23b28ab5-f174-4731-8d5b-f242faa2e5a1" providerId="AD" clId="Web-{FDB877E7-C94F-E652-C086-E6AB2F5E2135}"/>
    <pc:docChg chg="addSld delSld modSld">
      <pc:chgData name="Robin Tandongfor" userId="S::rtandong@students.kennesaw.edu::23b28ab5-f174-4731-8d5b-f242faa2e5a1" providerId="AD" clId="Web-{FDB877E7-C94F-E652-C086-E6AB2F5E2135}" dt="2024-09-19T15:30:59.945" v="455"/>
      <pc:docMkLst>
        <pc:docMk/>
      </pc:docMkLst>
      <pc:sldChg chg="del">
        <pc:chgData name="Robin Tandongfor" userId="S::rtandong@students.kennesaw.edu::23b28ab5-f174-4731-8d5b-f242faa2e5a1" providerId="AD" clId="Web-{FDB877E7-C94F-E652-C086-E6AB2F5E2135}" dt="2024-09-19T14:55:53.500" v="23"/>
        <pc:sldMkLst>
          <pc:docMk/>
          <pc:sldMk cId="995008310" sldId="259"/>
        </pc:sldMkLst>
      </pc:sldChg>
      <pc:sldChg chg="modSp new del">
        <pc:chgData name="Robin Tandongfor" userId="S::rtandong@students.kennesaw.edu::23b28ab5-f174-4731-8d5b-f242faa2e5a1" providerId="AD" clId="Web-{FDB877E7-C94F-E652-C086-E6AB2F5E2135}" dt="2024-09-19T14:58:05.224" v="61"/>
        <pc:sldMkLst>
          <pc:docMk/>
          <pc:sldMk cId="4222957175" sldId="260"/>
        </pc:sldMkLst>
      </pc:sldChg>
      <pc:sldChg chg="new del">
        <pc:chgData name="Robin Tandongfor" userId="S::rtandong@students.kennesaw.edu::23b28ab5-f174-4731-8d5b-f242faa2e5a1" providerId="AD" clId="Web-{FDB877E7-C94F-E652-C086-E6AB2F5E2135}" dt="2024-09-19T15:07:52.748" v="195"/>
        <pc:sldMkLst>
          <pc:docMk/>
          <pc:sldMk cId="408449206" sldId="261"/>
        </pc:sldMkLst>
      </pc:sldChg>
      <pc:sldChg chg="addSp delSp modSp add replId">
        <pc:chgData name="Robin Tandongfor" userId="S::rtandong@students.kennesaw.edu::23b28ab5-f174-4731-8d5b-f242faa2e5a1" providerId="AD" clId="Web-{FDB877E7-C94F-E652-C086-E6AB2F5E2135}" dt="2024-09-19T15:27:07.030" v="448"/>
        <pc:sldMkLst>
          <pc:docMk/>
          <pc:sldMk cId="2733637172" sldId="262"/>
        </pc:sldMkLst>
      </pc:sldChg>
      <pc:sldChg chg="modSp add replId">
        <pc:chgData name="Robin Tandongfor" userId="S::rtandong@students.kennesaw.edu::23b28ab5-f174-4731-8d5b-f242faa2e5a1" providerId="AD" clId="Web-{FDB877E7-C94F-E652-C086-E6AB2F5E2135}" dt="2024-09-19T15:20:40.558" v="396" actId="20577"/>
        <pc:sldMkLst>
          <pc:docMk/>
          <pc:sldMk cId="3574575704" sldId="263"/>
        </pc:sldMkLst>
      </pc:sldChg>
      <pc:sldChg chg="addSp modSp add replId">
        <pc:chgData name="Robin Tandongfor" userId="S::rtandong@students.kennesaw.edu::23b28ab5-f174-4731-8d5b-f242faa2e5a1" providerId="AD" clId="Web-{FDB877E7-C94F-E652-C086-E6AB2F5E2135}" dt="2024-09-19T15:23:33.407" v="410" actId="1076"/>
        <pc:sldMkLst>
          <pc:docMk/>
          <pc:sldMk cId="2801836494" sldId="264"/>
        </pc:sldMkLst>
      </pc:sldChg>
      <pc:sldChg chg="addSp modSp add replId">
        <pc:chgData name="Robin Tandongfor" userId="S::rtandong@students.kennesaw.edu::23b28ab5-f174-4731-8d5b-f242faa2e5a1" providerId="AD" clId="Web-{FDB877E7-C94F-E652-C086-E6AB2F5E2135}" dt="2024-09-19T15:24:38.004" v="412"/>
        <pc:sldMkLst>
          <pc:docMk/>
          <pc:sldMk cId="1546506724" sldId="265"/>
        </pc:sldMkLst>
      </pc:sldChg>
      <pc:sldChg chg="addSp modSp add replId">
        <pc:chgData name="Robin Tandongfor" userId="S::rtandong@students.kennesaw.edu::23b28ab5-f174-4731-8d5b-f242faa2e5a1" providerId="AD" clId="Web-{FDB877E7-C94F-E652-C086-E6AB2F5E2135}" dt="2024-09-19T15:26:32.451" v="443" actId="20577"/>
        <pc:sldMkLst>
          <pc:docMk/>
          <pc:sldMk cId="2621187448" sldId="266"/>
        </pc:sldMkLst>
      </pc:sldChg>
      <pc:sldChg chg="delSp modSp add del replId">
        <pc:chgData name="Robin Tandongfor" userId="S::rtandong@students.kennesaw.edu::23b28ab5-f174-4731-8d5b-f242faa2e5a1" providerId="AD" clId="Web-{FDB877E7-C94F-E652-C086-E6AB2F5E2135}" dt="2024-09-19T15:30:48.789" v="452"/>
        <pc:sldMkLst>
          <pc:docMk/>
          <pc:sldMk cId="3171032256" sldId="267"/>
        </pc:sldMkLst>
      </pc:sldChg>
      <pc:sldChg chg="add del replId">
        <pc:chgData name="Robin Tandongfor" userId="S::rtandong@students.kennesaw.edu::23b28ab5-f174-4731-8d5b-f242faa2e5a1" providerId="AD" clId="Web-{FDB877E7-C94F-E652-C086-E6AB2F5E2135}" dt="2024-09-19T15:07:31.324" v="190"/>
        <pc:sldMkLst>
          <pc:docMk/>
          <pc:sldMk cId="2236487433" sldId="268"/>
        </pc:sldMkLst>
      </pc:sldChg>
      <pc:sldChg chg="add del replId">
        <pc:chgData name="Robin Tandongfor" userId="S::rtandong@students.kennesaw.edu::23b28ab5-f174-4731-8d5b-f242faa2e5a1" providerId="AD" clId="Web-{FDB877E7-C94F-E652-C086-E6AB2F5E2135}" dt="2024-09-19T15:30:50.289" v="453"/>
        <pc:sldMkLst>
          <pc:docMk/>
          <pc:sldMk cId="4027417886" sldId="268"/>
        </pc:sldMkLst>
      </pc:sldChg>
      <pc:sldChg chg="add del replId">
        <pc:chgData name="Robin Tandongfor" userId="S::rtandong@students.kennesaw.edu::23b28ab5-f174-4731-8d5b-f242faa2e5a1" providerId="AD" clId="Web-{FDB877E7-C94F-E652-C086-E6AB2F5E2135}" dt="2024-09-19T15:07:43.826" v="193"/>
        <pc:sldMkLst>
          <pc:docMk/>
          <pc:sldMk cId="1783300422" sldId="269"/>
        </pc:sldMkLst>
      </pc:sldChg>
      <pc:sldChg chg="add del replId">
        <pc:chgData name="Robin Tandongfor" userId="S::rtandong@students.kennesaw.edu::23b28ab5-f174-4731-8d5b-f242faa2e5a1" providerId="AD" clId="Web-{FDB877E7-C94F-E652-C086-E6AB2F5E2135}" dt="2024-09-19T15:30:53.586" v="454"/>
        <pc:sldMkLst>
          <pc:docMk/>
          <pc:sldMk cId="3611822625" sldId="269"/>
        </pc:sldMkLst>
      </pc:sldChg>
      <pc:sldChg chg="add del replId">
        <pc:chgData name="Robin Tandongfor" userId="S::rtandong@students.kennesaw.edu::23b28ab5-f174-4731-8d5b-f242faa2e5a1" providerId="AD" clId="Web-{FDB877E7-C94F-E652-C086-E6AB2F5E2135}" dt="2024-09-19T15:30:59.945" v="455"/>
        <pc:sldMkLst>
          <pc:docMk/>
          <pc:sldMk cId="1021233549" sldId="270"/>
        </pc:sldMkLst>
      </pc:sldChg>
      <pc:sldChg chg="addSp delSp modSp add replId">
        <pc:chgData name="Robin Tandongfor" userId="S::rtandong@students.kennesaw.edu::23b28ab5-f174-4731-8d5b-f242faa2e5a1" providerId="AD" clId="Web-{FDB877E7-C94F-E652-C086-E6AB2F5E2135}" dt="2024-09-19T15:12:49.384" v="274" actId="1076"/>
        <pc:sldMkLst>
          <pc:docMk/>
          <pc:sldMk cId="2880619248" sldId="271"/>
        </pc:sldMkLst>
      </pc:sldChg>
      <pc:sldChg chg="modSp add replId">
        <pc:chgData name="Robin Tandongfor" userId="S::rtandong@students.kennesaw.edu::23b28ab5-f174-4731-8d5b-f242faa2e5a1" providerId="AD" clId="Web-{FDB877E7-C94F-E652-C086-E6AB2F5E2135}" dt="2024-09-19T15:11:18.724" v="227" actId="20577"/>
        <pc:sldMkLst>
          <pc:docMk/>
          <pc:sldMk cId="71692024" sldId="272"/>
        </pc:sldMkLst>
      </pc:sldChg>
      <pc:sldChg chg="modSp add replId">
        <pc:chgData name="Robin Tandongfor" userId="S::rtandong@students.kennesaw.edu::23b28ab5-f174-4731-8d5b-f242faa2e5a1" providerId="AD" clId="Web-{FDB877E7-C94F-E652-C086-E6AB2F5E2135}" dt="2024-09-19T15:11:04.864" v="222" actId="20577"/>
        <pc:sldMkLst>
          <pc:docMk/>
          <pc:sldMk cId="3762752157" sldId="273"/>
        </pc:sldMkLst>
      </pc:sldChg>
      <pc:sldChg chg="modSp add replId">
        <pc:chgData name="Robin Tandongfor" userId="S::rtandong@students.kennesaw.edu::23b28ab5-f174-4731-8d5b-f242faa2e5a1" providerId="AD" clId="Web-{FDB877E7-C94F-E652-C086-E6AB2F5E2135}" dt="2024-09-19T15:10:54.302" v="213" actId="20577"/>
        <pc:sldMkLst>
          <pc:docMk/>
          <pc:sldMk cId="1159195794" sldId="274"/>
        </pc:sldMkLst>
      </pc:sldChg>
      <pc:sldChg chg="add replId">
        <pc:chgData name="Robin Tandongfor" userId="S::rtandong@students.kennesaw.edu::23b28ab5-f174-4731-8d5b-f242faa2e5a1" providerId="AD" clId="Web-{FDB877E7-C94F-E652-C086-E6AB2F5E2135}" dt="2024-09-19T15:11:25.881" v="228"/>
        <pc:sldMkLst>
          <pc:docMk/>
          <pc:sldMk cId="80840365" sldId="275"/>
        </pc:sldMkLst>
      </pc:sldChg>
      <pc:sldChg chg="modSp add replId">
        <pc:chgData name="Robin Tandongfor" userId="S::rtandong@students.kennesaw.edu::23b28ab5-f174-4731-8d5b-f242faa2e5a1" providerId="AD" clId="Web-{FDB877E7-C94F-E652-C086-E6AB2F5E2135}" dt="2024-09-19T15:16:31.549" v="320" actId="20577"/>
        <pc:sldMkLst>
          <pc:docMk/>
          <pc:sldMk cId="3180615450" sldId="276"/>
        </pc:sldMkLst>
      </pc:sldChg>
      <pc:sldChg chg="modSp add del replId">
        <pc:chgData name="Robin Tandongfor" userId="S::rtandong@students.kennesaw.edu::23b28ab5-f174-4731-8d5b-f242faa2e5a1" providerId="AD" clId="Web-{FDB877E7-C94F-E652-C086-E6AB2F5E2135}" dt="2024-09-19T15:21:43.514" v="398"/>
        <pc:sldMkLst>
          <pc:docMk/>
          <pc:sldMk cId="3889584882" sldId="277"/>
        </pc:sldMkLst>
      </pc:sldChg>
      <pc:sldChg chg="delSp modSp add replId">
        <pc:chgData name="Robin Tandongfor" userId="S::rtandong@students.kennesaw.edu::23b28ab5-f174-4731-8d5b-f242faa2e5a1" providerId="AD" clId="Web-{FDB877E7-C94F-E652-C086-E6AB2F5E2135}" dt="2024-09-19T15:27:10.311" v="451"/>
        <pc:sldMkLst>
          <pc:docMk/>
          <pc:sldMk cId="1188738805" sldId="278"/>
        </pc:sldMkLst>
      </pc:sldChg>
      <pc:sldChg chg="modSp add replId">
        <pc:chgData name="Robin Tandongfor" userId="S::rtandong@students.kennesaw.edu::23b28ab5-f174-4731-8d5b-f242faa2e5a1" providerId="AD" clId="Web-{FDB877E7-C94F-E652-C086-E6AB2F5E2135}" dt="2024-09-19T15:23:15.236" v="408" actId="20577"/>
        <pc:sldMkLst>
          <pc:docMk/>
          <pc:sldMk cId="2160018701" sldId="279"/>
        </pc:sldMkLst>
      </pc:sldChg>
      <pc:sldChg chg="modSp add replId">
        <pc:chgData name="Robin Tandongfor" userId="S::rtandong@students.kennesaw.edu::23b28ab5-f174-4731-8d5b-f242faa2e5a1" providerId="AD" clId="Web-{FDB877E7-C94F-E652-C086-E6AB2F5E2135}" dt="2024-09-19T15:24:49.863" v="418" actId="20577"/>
        <pc:sldMkLst>
          <pc:docMk/>
          <pc:sldMk cId="3929058299" sldId="280"/>
        </pc:sldMkLst>
      </pc:sldChg>
      <pc:sldChg chg="modSp add replId">
        <pc:chgData name="Robin Tandongfor" userId="S::rtandong@students.kennesaw.edu::23b28ab5-f174-4731-8d5b-f242faa2e5a1" providerId="AD" clId="Web-{FDB877E7-C94F-E652-C086-E6AB2F5E2135}" dt="2024-09-19T15:25:26.677" v="429" actId="20577"/>
        <pc:sldMkLst>
          <pc:docMk/>
          <pc:sldMk cId="3596144785" sldId="281"/>
        </pc:sldMkLst>
      </pc:sldChg>
    </pc:docChg>
  </pc:docChgLst>
  <pc:docChgLst>
    <pc:chgData name="Kylah Wilson" userId="S::kwils261@students.kennesaw.edu::dd31d741-77d2-48d5-b050-e424e44a10eb" providerId="AD" clId="Web-{53021932-C505-42CB-AF9C-A40D1D8F5002}"/>
    <pc:docChg chg="modSld">
      <pc:chgData name="Kylah Wilson" userId="S::kwils261@students.kennesaw.edu::dd31d741-77d2-48d5-b050-e424e44a10eb" providerId="AD" clId="Web-{53021932-C505-42CB-AF9C-A40D1D8F5002}" dt="2024-11-11T01:17:54.335" v="854" actId="20577"/>
      <pc:docMkLst>
        <pc:docMk/>
      </pc:docMkLst>
      <pc:sldChg chg="modSp">
        <pc:chgData name="Kylah Wilson" userId="S::kwils261@students.kennesaw.edu::dd31d741-77d2-48d5-b050-e424e44a10eb" providerId="AD" clId="Web-{53021932-C505-42CB-AF9C-A40D1D8F5002}" dt="2024-11-11T01:17:54.335" v="854" actId="20577"/>
        <pc:sldMkLst>
          <pc:docMk/>
          <pc:sldMk cId="2205038417" sldId="304"/>
        </pc:sldMkLst>
        <pc:spChg chg="mod">
          <ac:chgData name="Kylah Wilson" userId="S::kwils261@students.kennesaw.edu::dd31d741-77d2-48d5-b050-e424e44a10eb" providerId="AD" clId="Web-{53021932-C505-42CB-AF9C-A40D1D8F5002}" dt="2024-11-11T01:17:54.335" v="854" actId="20577"/>
          <ac:spMkLst>
            <pc:docMk/>
            <pc:sldMk cId="2205038417" sldId="304"/>
            <ac:spMk id="2" creationId="{1DB70EBF-9C57-030E-B7DB-28B58904E624}"/>
          </ac:spMkLst>
        </pc:spChg>
      </pc:sldChg>
      <pc:sldChg chg="modSp">
        <pc:chgData name="Kylah Wilson" userId="S::kwils261@students.kennesaw.edu::dd31d741-77d2-48d5-b050-e424e44a10eb" providerId="AD" clId="Web-{53021932-C505-42CB-AF9C-A40D1D8F5002}" dt="2024-11-11T01:05:02.332" v="414" actId="1076"/>
        <pc:sldMkLst>
          <pc:docMk/>
          <pc:sldMk cId="1659455070" sldId="308"/>
        </pc:sldMkLst>
        <pc:spChg chg="mod">
          <ac:chgData name="Kylah Wilson" userId="S::kwils261@students.kennesaw.edu::dd31d741-77d2-48d5-b050-e424e44a10eb" providerId="AD" clId="Web-{53021932-C505-42CB-AF9C-A40D1D8F5002}" dt="2024-11-11T01:05:02.332" v="414" actId="1076"/>
          <ac:spMkLst>
            <pc:docMk/>
            <pc:sldMk cId="1659455070" sldId="308"/>
            <ac:spMk id="5" creationId="{A7DDED0C-6F4B-8938-2E19-2FFD5404F4C2}"/>
          </ac:spMkLst>
        </pc:spChg>
      </pc:sldChg>
      <pc:sldChg chg="addSp delSp modSp">
        <pc:chgData name="Kylah Wilson" userId="S::kwils261@students.kennesaw.edu::dd31d741-77d2-48d5-b050-e424e44a10eb" providerId="AD" clId="Web-{53021932-C505-42CB-AF9C-A40D1D8F5002}" dt="2024-11-11T00:59:21.823" v="352" actId="20577"/>
        <pc:sldMkLst>
          <pc:docMk/>
          <pc:sldMk cId="1781928203" sldId="319"/>
        </pc:sldMkLst>
        <pc:spChg chg="add mod">
          <ac:chgData name="Kylah Wilson" userId="S::kwils261@students.kennesaw.edu::dd31d741-77d2-48d5-b050-e424e44a10eb" providerId="AD" clId="Web-{53021932-C505-42CB-AF9C-A40D1D8F5002}" dt="2024-11-11T00:59:21.823" v="352" actId="20577"/>
          <ac:spMkLst>
            <pc:docMk/>
            <pc:sldMk cId="1781928203" sldId="319"/>
            <ac:spMk id="2" creationId="{94E64422-5B41-3D83-2901-54C67829ED0E}"/>
          </ac:spMkLst>
        </pc:spChg>
      </pc:sldChg>
      <pc:sldChg chg="addSp modSp">
        <pc:chgData name="Kylah Wilson" userId="S::kwils261@students.kennesaw.edu::dd31d741-77d2-48d5-b050-e424e44a10eb" providerId="AD" clId="Web-{53021932-C505-42CB-AF9C-A40D1D8F5002}" dt="2024-11-11T01:15:44.972" v="851" actId="20577"/>
        <pc:sldMkLst>
          <pc:docMk/>
          <pc:sldMk cId="4207197634" sldId="320"/>
        </pc:sldMkLst>
        <pc:spChg chg="add mod">
          <ac:chgData name="Kylah Wilson" userId="S::kwils261@students.kennesaw.edu::dd31d741-77d2-48d5-b050-e424e44a10eb" providerId="AD" clId="Web-{53021932-C505-42CB-AF9C-A40D1D8F5002}" dt="2024-11-11T01:15:44.972" v="851" actId="20577"/>
          <ac:spMkLst>
            <pc:docMk/>
            <pc:sldMk cId="4207197634" sldId="320"/>
            <ac:spMk id="2" creationId="{C324782D-E0E3-2CE4-FEFD-6F490078EAAC}"/>
          </ac:spMkLst>
        </pc:spChg>
      </pc:sldChg>
    </pc:docChg>
  </pc:docChgLst>
  <pc:docChgLst>
    <pc:chgData name="Valentine Wairimu" userId="S::vwairim1@students.kennesaw.edu::d53fa681-70d9-4f25-9734-6a9757ce4bea" providerId="AD" clId="Web-{9EC42488-E4FF-8CEA-B384-3F690168917A}"/>
    <pc:docChg chg="modSld">
      <pc:chgData name="Valentine Wairimu" userId="S::vwairim1@students.kennesaw.edu::d53fa681-70d9-4f25-9734-6a9757ce4bea" providerId="AD" clId="Web-{9EC42488-E4FF-8CEA-B384-3F690168917A}" dt="2024-10-16T20:04:18.895" v="568" actId="1076"/>
      <pc:docMkLst>
        <pc:docMk/>
      </pc:docMkLst>
      <pc:sldChg chg="addSp modSp">
        <pc:chgData name="Valentine Wairimu" userId="S::vwairim1@students.kennesaw.edu::d53fa681-70d9-4f25-9734-6a9757ce4bea" providerId="AD" clId="Web-{9EC42488-E4FF-8CEA-B384-3F690168917A}" dt="2024-10-16T20:04:18.895" v="568" actId="1076"/>
        <pc:sldMkLst>
          <pc:docMk/>
          <pc:sldMk cId="2015036651" sldId="283"/>
        </pc:sldMkLst>
      </pc:sldChg>
    </pc:docChg>
  </pc:docChgLst>
  <pc:docChgLst>
    <pc:chgData name="Kylah Wilson" userId="S::kwils261@students.kennesaw.edu::dd31d741-77d2-48d5-b050-e424e44a10eb" providerId="AD" clId="Web-{C2DD4155-BBD0-419C-9697-28D5F949B63A}"/>
    <pc:docChg chg="addSld modSld modSection">
      <pc:chgData name="Kylah Wilson" userId="S::kwils261@students.kennesaw.edu::dd31d741-77d2-48d5-b050-e424e44a10eb" providerId="AD" clId="Web-{C2DD4155-BBD0-419C-9697-28D5F949B63A}" dt="2024-11-11T00:51:54.062" v="128"/>
      <pc:docMkLst>
        <pc:docMk/>
      </pc:docMkLst>
      <pc:sldChg chg="addSp modSp">
        <pc:chgData name="Kylah Wilson" userId="S::kwils261@students.kennesaw.edu::dd31d741-77d2-48d5-b050-e424e44a10eb" providerId="AD" clId="Web-{C2DD4155-BBD0-419C-9697-28D5F949B63A}" dt="2024-11-11T00:51:35.624" v="124" actId="20577"/>
        <pc:sldMkLst>
          <pc:docMk/>
          <pc:sldMk cId="2205038417" sldId="304"/>
        </pc:sldMkLst>
        <pc:spChg chg="add mod">
          <ac:chgData name="Kylah Wilson" userId="S::kwils261@students.kennesaw.edu::dd31d741-77d2-48d5-b050-e424e44a10eb" providerId="AD" clId="Web-{C2DD4155-BBD0-419C-9697-28D5F949B63A}" dt="2024-11-11T00:51:35.624" v="124" actId="20577"/>
          <ac:spMkLst>
            <pc:docMk/>
            <pc:sldMk cId="2205038417" sldId="304"/>
            <ac:spMk id="2" creationId="{1DB70EBF-9C57-030E-B7DB-28B58904E624}"/>
          </ac:spMkLst>
        </pc:spChg>
      </pc:sldChg>
      <pc:sldChg chg="addSp delSp modSp">
        <pc:chgData name="Kylah Wilson" userId="S::kwils261@students.kennesaw.edu::dd31d741-77d2-48d5-b050-e424e44a10eb" providerId="AD" clId="Web-{C2DD4155-BBD0-419C-9697-28D5F949B63A}" dt="2024-11-11T00:51:54.062" v="128"/>
        <pc:sldMkLst>
          <pc:docMk/>
          <pc:sldMk cId="1781928203" sldId="319"/>
        </pc:sldMkLst>
        <pc:spChg chg="add">
          <ac:chgData name="Kylah Wilson" userId="S::kwils261@students.kennesaw.edu::dd31d741-77d2-48d5-b050-e424e44a10eb" providerId="AD" clId="Web-{C2DD4155-BBD0-419C-9697-28D5F949B63A}" dt="2024-11-11T00:47:06.008" v="101"/>
          <ac:spMkLst>
            <pc:docMk/>
            <pc:sldMk cId="1781928203" sldId="319"/>
            <ac:spMk id="8" creationId="{A04AB70B-14AF-793E-5251-6BE9C142F151}"/>
          </ac:spMkLst>
        </pc:spChg>
        <pc:spChg chg="add">
          <ac:chgData name="Kylah Wilson" userId="S::kwils261@students.kennesaw.edu::dd31d741-77d2-48d5-b050-e424e44a10eb" providerId="AD" clId="Web-{C2DD4155-BBD0-419C-9697-28D5F949B63A}" dt="2024-11-11T00:51:40.999" v="125"/>
          <ac:spMkLst>
            <pc:docMk/>
            <pc:sldMk cId="1781928203" sldId="319"/>
            <ac:spMk id="17" creationId="{3D600F03-1139-BB79-865B-A6E7CC23798B}"/>
          </ac:spMkLst>
        </pc:spChg>
        <pc:picChg chg="mod">
          <ac:chgData name="Kylah Wilson" userId="S::kwils261@students.kennesaw.edu::dd31d741-77d2-48d5-b050-e424e44a10eb" providerId="AD" clId="Web-{C2DD4155-BBD0-419C-9697-28D5F949B63A}" dt="2024-11-11T00:51:27.561" v="122" actId="1076"/>
          <ac:picMkLst>
            <pc:docMk/>
            <pc:sldMk cId="1781928203" sldId="319"/>
            <ac:picMk id="4" creationId="{A2097397-2331-7274-1A74-CC4341876631}"/>
          </ac:picMkLst>
        </pc:picChg>
      </pc:sldChg>
      <pc:sldChg chg="modSp add replId">
        <pc:chgData name="Kylah Wilson" userId="S::kwils261@students.kennesaw.edu::dd31d741-77d2-48d5-b050-e424e44a10eb" providerId="AD" clId="Web-{C2DD4155-BBD0-419C-9697-28D5F949B63A}" dt="2024-11-11T00:39:27.574" v="1" actId="20577"/>
        <pc:sldMkLst>
          <pc:docMk/>
          <pc:sldMk cId="4207197634" sldId="320"/>
        </pc:sldMkLst>
        <pc:spChg chg="mod">
          <ac:chgData name="Kylah Wilson" userId="S::kwils261@students.kennesaw.edu::dd31d741-77d2-48d5-b050-e424e44a10eb" providerId="AD" clId="Web-{C2DD4155-BBD0-419C-9697-28D5F949B63A}" dt="2024-11-11T00:39:27.574" v="1" actId="20577"/>
          <ac:spMkLst>
            <pc:docMk/>
            <pc:sldMk cId="4207197634" sldId="320"/>
            <ac:spMk id="7" creationId="{5D5ACE26-016B-1F97-FCFE-63923B1F02FA}"/>
          </ac:spMkLst>
        </pc:spChg>
      </pc:sldChg>
    </pc:docChg>
  </pc:docChgLst>
  <pc:docChgLst>
    <pc:chgData name="Elijah Vandorn" userId="6901264a-b6d4-496f-93a4-4df98484db76" providerId="ADAL" clId="{A45D153F-6321-F948-ADFC-D25873012137}"/>
    <pc:docChg chg="undo custSel modSld">
      <pc:chgData name="Elijah Vandorn" userId="6901264a-b6d4-496f-93a4-4df98484db76" providerId="ADAL" clId="{A45D153F-6321-F948-ADFC-D25873012137}" dt="2024-09-19T18:34:45.994" v="2" actId="1076"/>
      <pc:docMkLst>
        <pc:docMk/>
      </pc:docMkLst>
      <pc:sldChg chg="modSp">
        <pc:chgData name="Elijah Vandorn" userId="6901264a-b6d4-496f-93a4-4df98484db76" providerId="ADAL" clId="{A45D153F-6321-F948-ADFC-D25873012137}" dt="2024-09-19T18:34:45.994" v="2" actId="1076"/>
        <pc:sldMkLst>
          <pc:docMk/>
          <pc:sldMk cId="2733637172" sldId="262"/>
        </pc:sldMkLst>
      </pc:sldChg>
    </pc:docChg>
  </pc:docChgLst>
  <pc:docChgLst>
    <pc:chgData name="Robin Tandongfor" userId="S::rtandong@students.kennesaw.edu::23b28ab5-f174-4731-8d5b-f242faa2e5a1" providerId="AD" clId="Web-{F08798EE-6403-661B-DF5D-5DC3BA09F4A7}"/>
    <pc:docChg chg="addSld modSld modSection">
      <pc:chgData name="Robin Tandongfor" userId="S::rtandong@students.kennesaw.edu::23b28ab5-f174-4731-8d5b-f242faa2e5a1" providerId="AD" clId="Web-{F08798EE-6403-661B-DF5D-5DC3BA09F4A7}" dt="2024-11-13T21:50:22.452" v="161" actId="20577"/>
      <pc:docMkLst>
        <pc:docMk/>
      </pc:docMkLst>
      <pc:sldChg chg="new">
        <pc:chgData name="Robin Tandongfor" userId="S::rtandong@students.kennesaw.edu::23b28ab5-f174-4731-8d5b-f242faa2e5a1" providerId="AD" clId="Web-{F08798EE-6403-661B-DF5D-5DC3BA09F4A7}" dt="2024-11-13T21:41:27.706" v="0"/>
        <pc:sldMkLst>
          <pc:docMk/>
          <pc:sldMk cId="2913467064" sldId="321"/>
        </pc:sldMkLst>
      </pc:sldChg>
      <pc:sldChg chg="new">
        <pc:chgData name="Robin Tandongfor" userId="S::rtandong@students.kennesaw.edu::23b28ab5-f174-4731-8d5b-f242faa2e5a1" providerId="AD" clId="Web-{F08798EE-6403-661B-DF5D-5DC3BA09F4A7}" dt="2024-11-13T21:41:51.957" v="1"/>
        <pc:sldMkLst>
          <pc:docMk/>
          <pc:sldMk cId="511146929" sldId="322"/>
        </pc:sldMkLst>
      </pc:sldChg>
      <pc:sldChg chg="addSp delSp modSp new">
        <pc:chgData name="Robin Tandongfor" userId="S::rtandong@students.kennesaw.edu::23b28ab5-f174-4731-8d5b-f242faa2e5a1" providerId="AD" clId="Web-{F08798EE-6403-661B-DF5D-5DC3BA09F4A7}" dt="2024-11-13T21:50:22.452" v="161" actId="20577"/>
        <pc:sldMkLst>
          <pc:docMk/>
          <pc:sldMk cId="3657739189" sldId="323"/>
        </pc:sldMkLst>
        <pc:spChg chg="mod">
          <ac:chgData name="Robin Tandongfor" userId="S::rtandong@students.kennesaw.edu::23b28ab5-f174-4731-8d5b-f242faa2e5a1" providerId="AD" clId="Web-{F08798EE-6403-661B-DF5D-5DC3BA09F4A7}" dt="2024-11-13T21:42:58.802" v="12" actId="20577"/>
          <ac:spMkLst>
            <pc:docMk/>
            <pc:sldMk cId="3657739189" sldId="323"/>
            <ac:spMk id="2" creationId="{882EC032-074E-1316-1868-CA8E681FA746}"/>
          </ac:spMkLst>
        </pc:spChg>
        <pc:spChg chg="mod">
          <ac:chgData name="Robin Tandongfor" userId="S::rtandong@students.kennesaw.edu::23b28ab5-f174-4731-8d5b-f242faa2e5a1" providerId="AD" clId="Web-{F08798EE-6403-661B-DF5D-5DC3BA09F4A7}" dt="2024-11-13T21:43:01.958" v="17" actId="20577"/>
          <ac:spMkLst>
            <pc:docMk/>
            <pc:sldMk cId="3657739189" sldId="323"/>
            <ac:spMk id="3" creationId="{6E67B231-FD71-4A48-308E-188C2C796FA1}"/>
          </ac:spMkLst>
        </pc:spChg>
        <pc:spChg chg="add del mod">
          <ac:chgData name="Robin Tandongfor" userId="S::rtandong@students.kennesaw.edu::23b28ab5-f174-4731-8d5b-f242faa2e5a1" providerId="AD" clId="Web-{F08798EE-6403-661B-DF5D-5DC3BA09F4A7}" dt="2024-11-13T21:49:46.201" v="151" actId="20577"/>
          <ac:spMkLst>
            <pc:docMk/>
            <pc:sldMk cId="3657739189" sldId="323"/>
            <ac:spMk id="4" creationId="{9FBC444C-1087-10A2-D340-6C4F1051E334}"/>
          </ac:spMkLst>
        </pc:spChg>
        <pc:spChg chg="mod">
          <ac:chgData name="Robin Tandongfor" userId="S::rtandong@students.kennesaw.edu::23b28ab5-f174-4731-8d5b-f242faa2e5a1" providerId="AD" clId="Web-{F08798EE-6403-661B-DF5D-5DC3BA09F4A7}" dt="2024-11-13T21:48:11.136" v="127" actId="1076"/>
          <ac:spMkLst>
            <pc:docMk/>
            <pc:sldMk cId="3657739189" sldId="323"/>
            <ac:spMk id="5" creationId="{47CD11A4-5F8D-8AFF-37B0-957CB813415E}"/>
          </ac:spMkLst>
        </pc:spChg>
        <pc:spChg chg="mod">
          <ac:chgData name="Robin Tandongfor" userId="S::rtandong@students.kennesaw.edu::23b28ab5-f174-4731-8d5b-f242faa2e5a1" providerId="AD" clId="Web-{F08798EE-6403-661B-DF5D-5DC3BA09F4A7}" dt="2024-11-13T21:50:22.452" v="161" actId="20577"/>
          <ac:spMkLst>
            <pc:docMk/>
            <pc:sldMk cId="3657739189" sldId="323"/>
            <ac:spMk id="6" creationId="{4DF4F3F5-C67F-947E-6795-A7A487CF04A1}"/>
          </ac:spMkLst>
        </pc:spChg>
      </pc:sldChg>
    </pc:docChg>
  </pc:docChgLst>
  <pc:docChgLst>
    <pc:chgData name="Kylah Wilson" userId="S::kwils261@students.kennesaw.edu::dd31d741-77d2-48d5-b050-e424e44a10eb" providerId="AD" clId="Web-{7C64F22E-6AFC-481C-82E9-5F574CDB72A2}"/>
    <pc:docChg chg="modSld">
      <pc:chgData name="Kylah Wilson" userId="S::kwils261@students.kennesaw.edu::dd31d741-77d2-48d5-b050-e424e44a10eb" providerId="AD" clId="Web-{7C64F22E-6AFC-481C-82E9-5F574CDB72A2}" dt="2024-10-17T17:09:06.817" v="1"/>
      <pc:docMkLst>
        <pc:docMk/>
      </pc:docMkLst>
      <pc:sldChg chg="modNotes">
        <pc:chgData name="Kylah Wilson" userId="S::kwils261@students.kennesaw.edu::dd31d741-77d2-48d5-b050-e424e44a10eb" providerId="AD" clId="Web-{7C64F22E-6AFC-481C-82E9-5F574CDB72A2}" dt="2024-10-17T17:09:06.817" v="1"/>
        <pc:sldMkLst>
          <pc:docMk/>
          <pc:sldMk cId="2655659614" sldId="299"/>
        </pc:sldMkLst>
      </pc:sldChg>
    </pc:docChg>
  </pc:docChgLst>
  <pc:docChgLst>
    <pc:chgData name="Robin Tandongfor" userId="S::rtandong@students.kennesaw.edu::23b28ab5-f174-4731-8d5b-f242faa2e5a1" providerId="AD" clId="Web-{AEC9C061-58ED-31E5-9735-14EE03244A71}"/>
    <pc:docChg chg="delSld modSld">
      <pc:chgData name="Robin Tandongfor" userId="S::rtandong@students.kennesaw.edu::23b28ab5-f174-4731-8d5b-f242faa2e5a1" providerId="AD" clId="Web-{AEC9C061-58ED-31E5-9735-14EE03244A71}" dt="2024-10-14T20:05:11.957" v="104"/>
      <pc:docMkLst>
        <pc:docMk/>
      </pc:docMkLst>
      <pc:sldChg chg="modSp">
        <pc:chgData name="Robin Tandongfor" userId="S::rtandong@students.kennesaw.edu::23b28ab5-f174-4731-8d5b-f242faa2e5a1" providerId="AD" clId="Web-{AEC9C061-58ED-31E5-9735-14EE03244A71}" dt="2024-10-14T19:59:29.154" v="6" actId="20577"/>
        <pc:sldMkLst>
          <pc:docMk/>
          <pc:sldMk cId="1786802498" sldId="257"/>
        </pc:sldMkLst>
        <pc:spChg chg="mod">
          <ac:chgData name="Robin Tandongfor" userId="S::rtandong@students.kennesaw.edu::23b28ab5-f174-4731-8d5b-f242faa2e5a1" providerId="AD" clId="Web-{AEC9C061-58ED-31E5-9735-14EE03244A71}" dt="2024-10-14T19:59:29.154" v="6" actId="20577"/>
          <ac:spMkLst>
            <pc:docMk/>
            <pc:sldMk cId="1786802498" sldId="257"/>
            <ac:spMk id="2" creationId="{52E9A6F5-3436-F6B1-1B0C-20316D0B2A07}"/>
          </ac:spMkLst>
        </pc:spChg>
      </pc:sldChg>
      <pc:sldChg chg="modSp">
        <pc:chgData name="Robin Tandongfor" userId="S::rtandong@students.kennesaw.edu::23b28ab5-f174-4731-8d5b-f242faa2e5a1" providerId="AD" clId="Web-{AEC9C061-58ED-31E5-9735-14EE03244A71}" dt="2024-10-14T20:00:19.767" v="25" actId="20577"/>
        <pc:sldMkLst>
          <pc:docMk/>
          <pc:sldMk cId="3699955277" sldId="258"/>
        </pc:sldMkLst>
        <pc:spChg chg="mod">
          <ac:chgData name="Robin Tandongfor" userId="S::rtandong@students.kennesaw.edu::23b28ab5-f174-4731-8d5b-f242faa2e5a1" providerId="AD" clId="Web-{AEC9C061-58ED-31E5-9735-14EE03244A71}" dt="2024-10-14T20:00:19.767" v="25" actId="20577"/>
          <ac:spMkLst>
            <pc:docMk/>
            <pc:sldMk cId="3699955277" sldId="258"/>
            <ac:spMk id="13" creationId="{4BAD55E4-D1A6-4D56-A652-9B092B0D936A}"/>
          </ac:spMkLst>
        </pc:spChg>
      </pc:sldChg>
      <pc:sldChg chg="delSp del">
        <pc:chgData name="Robin Tandongfor" userId="S::rtandong@students.kennesaw.edu::23b28ab5-f174-4731-8d5b-f242faa2e5a1" providerId="AD" clId="Web-{AEC9C061-58ED-31E5-9735-14EE03244A71}" dt="2024-10-14T20:05:11.957" v="104"/>
        <pc:sldMkLst>
          <pc:docMk/>
          <pc:sldMk cId="2733637172" sldId="262"/>
        </pc:sldMkLst>
      </pc:sldChg>
      <pc:sldChg chg="delSp modSp">
        <pc:chgData name="Robin Tandongfor" userId="S::rtandong@students.kennesaw.edu::23b28ab5-f174-4731-8d5b-f242faa2e5a1" providerId="AD" clId="Web-{AEC9C061-58ED-31E5-9735-14EE03244A71}" dt="2024-10-14T20:00:47.893" v="28"/>
        <pc:sldMkLst>
          <pc:docMk/>
          <pc:sldMk cId="3574575704" sldId="263"/>
        </pc:sldMkLst>
      </pc:sldChg>
      <pc:sldChg chg="delSp modSp">
        <pc:chgData name="Robin Tandongfor" userId="S::rtandong@students.kennesaw.edu::23b28ab5-f174-4731-8d5b-f242faa2e5a1" providerId="AD" clId="Web-{AEC9C061-58ED-31E5-9735-14EE03244A71}" dt="2024-10-14T20:04:41.877" v="97"/>
        <pc:sldMkLst>
          <pc:docMk/>
          <pc:sldMk cId="1546506724" sldId="265"/>
        </pc:sldMkLst>
      </pc:sldChg>
      <pc:sldChg chg="del">
        <pc:chgData name="Robin Tandongfor" userId="S::rtandong@students.kennesaw.edu::23b28ab5-f174-4731-8d5b-f242faa2e5a1" providerId="AD" clId="Web-{AEC9C061-58ED-31E5-9735-14EE03244A71}" dt="2024-10-14T20:04:13.407" v="81"/>
        <pc:sldMkLst>
          <pc:docMk/>
          <pc:sldMk cId="2621187448" sldId="266"/>
        </pc:sldMkLst>
      </pc:sldChg>
      <pc:sldChg chg="delSp modSp">
        <pc:chgData name="Robin Tandongfor" userId="S::rtandong@students.kennesaw.edu::23b28ab5-f174-4731-8d5b-f242faa2e5a1" providerId="AD" clId="Web-{AEC9C061-58ED-31E5-9735-14EE03244A71}" dt="2024-10-14T20:01:55.101" v="38"/>
        <pc:sldMkLst>
          <pc:docMk/>
          <pc:sldMk cId="2880619248" sldId="271"/>
        </pc:sldMkLst>
        <pc:spChg chg="mod">
          <ac:chgData name="Robin Tandongfor" userId="S::rtandong@students.kennesaw.edu::23b28ab5-f174-4731-8d5b-f242faa2e5a1" providerId="AD" clId="Web-{AEC9C061-58ED-31E5-9735-14EE03244A71}" dt="2024-10-14T20:01:50.851" v="37" actId="20577"/>
          <ac:spMkLst>
            <pc:docMk/>
            <pc:sldMk cId="2880619248" sldId="271"/>
            <ac:spMk id="7" creationId="{5D5ACE26-016B-1F97-FCFE-63923B1F02FA}"/>
          </ac:spMkLst>
        </pc:spChg>
      </pc:sldChg>
      <pc:sldChg chg="delSp modSp">
        <pc:chgData name="Robin Tandongfor" userId="S::rtandong@students.kennesaw.edu::23b28ab5-f174-4731-8d5b-f242faa2e5a1" providerId="AD" clId="Web-{AEC9C061-58ED-31E5-9735-14EE03244A71}" dt="2024-10-14T20:02:34.510" v="59"/>
        <pc:sldMkLst>
          <pc:docMk/>
          <pc:sldMk cId="3762752157" sldId="273"/>
        </pc:sldMkLst>
      </pc:sldChg>
      <pc:sldChg chg="addSp delSp modSp">
        <pc:chgData name="Robin Tandongfor" userId="S::rtandong@students.kennesaw.edu::23b28ab5-f174-4731-8d5b-f242faa2e5a1" providerId="AD" clId="Web-{AEC9C061-58ED-31E5-9735-14EE03244A71}" dt="2024-10-14T20:02:19.321" v="43"/>
        <pc:sldMkLst>
          <pc:docMk/>
          <pc:sldMk cId="80840365" sldId="275"/>
        </pc:sldMkLst>
      </pc:sldChg>
      <pc:sldChg chg="addSp delSp modSp">
        <pc:chgData name="Robin Tandongfor" userId="S::rtandong@students.kennesaw.edu::23b28ab5-f174-4731-8d5b-f242faa2e5a1" providerId="AD" clId="Web-{AEC9C061-58ED-31E5-9735-14EE03244A71}" dt="2024-10-14T20:01:09.395" v="32"/>
        <pc:sldMkLst>
          <pc:docMk/>
          <pc:sldMk cId="3180615450" sldId="276"/>
        </pc:sldMkLst>
      </pc:sldChg>
      <pc:sldChg chg="delSp">
        <pc:chgData name="Robin Tandongfor" userId="S::rtandong@students.kennesaw.edu::23b28ab5-f174-4731-8d5b-f242faa2e5a1" providerId="AD" clId="Web-{AEC9C061-58ED-31E5-9735-14EE03244A71}" dt="2024-10-14T20:02:00.195" v="39"/>
        <pc:sldMkLst>
          <pc:docMk/>
          <pc:sldMk cId="2015036651" sldId="283"/>
        </pc:sldMkLst>
      </pc:sldChg>
      <pc:sldChg chg="delSp del">
        <pc:chgData name="Robin Tandongfor" userId="S::rtandong@students.kennesaw.edu::23b28ab5-f174-4731-8d5b-f242faa2e5a1" providerId="AD" clId="Web-{AEC9C061-58ED-31E5-9735-14EE03244A71}" dt="2024-10-14T20:05:03.363" v="102"/>
        <pc:sldMkLst>
          <pc:docMk/>
          <pc:sldMk cId="4267320093" sldId="286"/>
        </pc:sldMkLst>
      </pc:sldChg>
      <pc:sldChg chg="delSp del">
        <pc:chgData name="Robin Tandongfor" userId="S::rtandong@students.kennesaw.edu::23b28ab5-f174-4731-8d5b-f242faa2e5a1" providerId="AD" clId="Web-{AEC9C061-58ED-31E5-9735-14EE03244A71}" dt="2024-10-14T20:05:09.739" v="103"/>
        <pc:sldMkLst>
          <pc:docMk/>
          <pc:sldMk cId="3170385508" sldId="287"/>
        </pc:sldMkLst>
      </pc:sldChg>
      <pc:sldChg chg="del">
        <pc:chgData name="Robin Tandongfor" userId="S::rtandong@students.kennesaw.edu::23b28ab5-f174-4731-8d5b-f242faa2e5a1" providerId="AD" clId="Web-{AEC9C061-58ED-31E5-9735-14EE03244A71}" dt="2024-10-14T20:04:58.925" v="101"/>
        <pc:sldMkLst>
          <pc:docMk/>
          <pc:sldMk cId="2080500840" sldId="288"/>
        </pc:sldMkLst>
      </pc:sldChg>
      <pc:sldChg chg="del">
        <pc:chgData name="Robin Tandongfor" userId="S::rtandong@students.kennesaw.edu::23b28ab5-f174-4731-8d5b-f242faa2e5a1" providerId="AD" clId="Web-{AEC9C061-58ED-31E5-9735-14EE03244A71}" dt="2024-10-14T20:04:56.050" v="100"/>
        <pc:sldMkLst>
          <pc:docMk/>
          <pc:sldMk cId="439650447" sldId="291"/>
        </pc:sldMkLst>
      </pc:sldChg>
      <pc:sldChg chg="del">
        <pc:chgData name="Robin Tandongfor" userId="S::rtandong@students.kennesaw.edu::23b28ab5-f174-4731-8d5b-f242faa2e5a1" providerId="AD" clId="Web-{AEC9C061-58ED-31E5-9735-14EE03244A71}" dt="2024-10-14T20:04:23.220" v="83"/>
        <pc:sldMkLst>
          <pc:docMk/>
          <pc:sldMk cId="118763811" sldId="292"/>
        </pc:sldMkLst>
      </pc:sldChg>
      <pc:sldChg chg="del">
        <pc:chgData name="Robin Tandongfor" userId="S::rtandong@students.kennesaw.edu::23b28ab5-f174-4731-8d5b-f242faa2e5a1" providerId="AD" clId="Web-{AEC9C061-58ED-31E5-9735-14EE03244A71}" dt="2024-10-14T20:04:19.438" v="82"/>
        <pc:sldMkLst>
          <pc:docMk/>
          <pc:sldMk cId="966236240" sldId="293"/>
        </pc:sldMkLst>
      </pc:sldChg>
      <pc:sldChg chg="delSp modSp">
        <pc:chgData name="Robin Tandongfor" userId="S::rtandong@students.kennesaw.edu::23b28ab5-f174-4731-8d5b-f242faa2e5a1" providerId="AD" clId="Web-{AEC9C061-58ED-31E5-9735-14EE03244A71}" dt="2024-10-14T20:04:09.110" v="80"/>
        <pc:sldMkLst>
          <pc:docMk/>
          <pc:sldMk cId="1779461551" sldId="294"/>
        </pc:sldMkLst>
      </pc:sldChg>
      <pc:sldChg chg="delSp modSp">
        <pc:chgData name="Robin Tandongfor" userId="S::rtandong@students.kennesaw.edu::23b28ab5-f174-4731-8d5b-f242faa2e5a1" providerId="AD" clId="Web-{AEC9C061-58ED-31E5-9735-14EE03244A71}" dt="2024-10-14T20:03:42.874" v="61"/>
        <pc:sldMkLst>
          <pc:docMk/>
          <pc:sldMk cId="3785261376" sldId="295"/>
        </pc:sldMkLst>
      </pc:sldChg>
      <pc:sldChg chg="del">
        <pc:chgData name="Robin Tandongfor" userId="S::rtandong@students.kennesaw.edu::23b28ab5-f174-4731-8d5b-f242faa2e5a1" providerId="AD" clId="Web-{AEC9C061-58ED-31E5-9735-14EE03244A71}" dt="2024-10-14T20:04:52.941" v="99"/>
        <pc:sldMkLst>
          <pc:docMk/>
          <pc:sldMk cId="1024735759" sldId="296"/>
        </pc:sldMkLst>
      </pc:sldChg>
      <pc:sldChg chg="del">
        <pc:chgData name="Robin Tandongfor" userId="S::rtandong@students.kennesaw.edu::23b28ab5-f174-4731-8d5b-f242faa2e5a1" providerId="AD" clId="Web-{AEC9C061-58ED-31E5-9735-14EE03244A71}" dt="2024-10-14T20:04:48.440" v="98"/>
        <pc:sldMkLst>
          <pc:docMk/>
          <pc:sldMk cId="353369909" sldId="297"/>
        </pc:sldMkLst>
      </pc:sldChg>
    </pc:docChg>
  </pc:docChgLst>
  <pc:docChgLst>
    <pc:chgData name="Robin Tandongfor" userId="S::rtandong@students.kennesaw.edu::23b28ab5-f174-4731-8d5b-f242faa2e5a1" providerId="AD" clId="Web-{89810B8A-A4C8-3F8B-9740-372559CCB54F}"/>
    <pc:docChg chg="addSld modSld">
      <pc:chgData name="Robin Tandongfor" userId="S::rtandong@students.kennesaw.edu::23b28ab5-f174-4731-8d5b-f242faa2e5a1" providerId="AD" clId="Web-{89810B8A-A4C8-3F8B-9740-372559CCB54F}" dt="2024-10-16T19:46:44.238" v="751" actId="1076"/>
      <pc:docMkLst>
        <pc:docMk/>
      </pc:docMkLst>
      <pc:sldChg chg="modSp">
        <pc:chgData name="Robin Tandongfor" userId="S::rtandong@students.kennesaw.edu::23b28ab5-f174-4731-8d5b-f242faa2e5a1" providerId="AD" clId="Web-{89810B8A-A4C8-3F8B-9740-372559CCB54F}" dt="2024-10-16T19:45:56.596" v="742" actId="1076"/>
        <pc:sldMkLst>
          <pc:docMk/>
          <pc:sldMk cId="3574575704" sldId="263"/>
        </pc:sldMkLst>
      </pc:sldChg>
      <pc:sldChg chg="modSp">
        <pc:chgData name="Robin Tandongfor" userId="S::rtandong@students.kennesaw.edu::23b28ab5-f174-4731-8d5b-f242faa2e5a1" providerId="AD" clId="Web-{89810B8A-A4C8-3F8B-9740-372559CCB54F}" dt="2024-10-16T19:28:23.903" v="619" actId="1076"/>
        <pc:sldMkLst>
          <pc:docMk/>
          <pc:sldMk cId="2880619248" sldId="271"/>
        </pc:sldMkLst>
        <pc:spChg chg="mod">
          <ac:chgData name="Robin Tandongfor" userId="S::rtandong@students.kennesaw.edu::23b28ab5-f174-4731-8d5b-f242faa2e5a1" providerId="AD" clId="Web-{89810B8A-A4C8-3F8B-9740-372559CCB54F}" dt="2024-10-16T19:28:14.403" v="617" actId="1076"/>
          <ac:spMkLst>
            <pc:docMk/>
            <pc:sldMk cId="2880619248" sldId="271"/>
            <ac:spMk id="7" creationId="{5D5ACE26-016B-1F97-FCFE-63923B1F02FA}"/>
          </ac:spMkLst>
        </pc:spChg>
      </pc:sldChg>
      <pc:sldChg chg="addSp delSp modSp">
        <pc:chgData name="Robin Tandongfor" userId="S::rtandong@students.kennesaw.edu::23b28ab5-f174-4731-8d5b-f242faa2e5a1" providerId="AD" clId="Web-{89810B8A-A4C8-3F8B-9740-372559CCB54F}" dt="2024-10-16T19:33:14.597" v="695" actId="20577"/>
        <pc:sldMkLst>
          <pc:docMk/>
          <pc:sldMk cId="3762752157" sldId="273"/>
        </pc:sldMkLst>
      </pc:sldChg>
      <pc:sldChg chg="addSp delSp modSp">
        <pc:chgData name="Robin Tandongfor" userId="S::rtandong@students.kennesaw.edu::23b28ab5-f174-4731-8d5b-f242faa2e5a1" providerId="AD" clId="Web-{89810B8A-A4C8-3F8B-9740-372559CCB54F}" dt="2024-10-16T19:40:46.481" v="705" actId="1076"/>
        <pc:sldMkLst>
          <pc:docMk/>
          <pc:sldMk cId="80840365" sldId="275"/>
        </pc:sldMkLst>
      </pc:sldChg>
      <pc:sldChg chg="modSp">
        <pc:chgData name="Robin Tandongfor" userId="S::rtandong@students.kennesaw.edu::23b28ab5-f174-4731-8d5b-f242faa2e5a1" providerId="AD" clId="Web-{89810B8A-A4C8-3F8B-9740-372559CCB54F}" dt="2024-10-16T19:14:45.575" v="255" actId="20577"/>
        <pc:sldMkLst>
          <pc:docMk/>
          <pc:sldMk cId="2174131652" sldId="296"/>
        </pc:sldMkLst>
        <pc:spChg chg="mod">
          <ac:chgData name="Robin Tandongfor" userId="S::rtandong@students.kennesaw.edu::23b28ab5-f174-4731-8d5b-f242faa2e5a1" providerId="AD" clId="Web-{89810B8A-A4C8-3F8B-9740-372559CCB54F}" dt="2024-10-16T19:14:45.575" v="255" actId="20577"/>
          <ac:spMkLst>
            <pc:docMk/>
            <pc:sldMk cId="2174131652" sldId="296"/>
            <ac:spMk id="11" creationId="{65384AEE-709E-51B1-BD65-9F82D66C1E65}"/>
          </ac:spMkLst>
        </pc:spChg>
      </pc:sldChg>
      <pc:sldChg chg="modSp">
        <pc:chgData name="Robin Tandongfor" userId="S::rtandong@students.kennesaw.edu::23b28ab5-f174-4731-8d5b-f242faa2e5a1" providerId="AD" clId="Web-{89810B8A-A4C8-3F8B-9740-372559CCB54F}" dt="2024-10-16T19:14:40.465" v="254" actId="20577"/>
        <pc:sldMkLst>
          <pc:docMk/>
          <pc:sldMk cId="2863940210" sldId="297"/>
        </pc:sldMkLst>
      </pc:sldChg>
      <pc:sldChg chg="addSp modSp">
        <pc:chgData name="Robin Tandongfor" userId="S::rtandong@students.kennesaw.edu::23b28ab5-f174-4731-8d5b-f242faa2e5a1" providerId="AD" clId="Web-{89810B8A-A4C8-3F8B-9740-372559CCB54F}" dt="2024-10-16T19:34:26.957" v="701" actId="20577"/>
        <pc:sldMkLst>
          <pc:docMk/>
          <pc:sldMk cId="2471616507" sldId="298"/>
        </pc:sldMkLst>
      </pc:sldChg>
      <pc:sldChg chg="addSp modSp">
        <pc:chgData name="Robin Tandongfor" userId="S::rtandong@students.kennesaw.edu::23b28ab5-f174-4731-8d5b-f242faa2e5a1" providerId="AD" clId="Web-{89810B8A-A4C8-3F8B-9740-372559CCB54F}" dt="2024-10-16T19:27:09.902" v="606" actId="1076"/>
        <pc:sldMkLst>
          <pc:docMk/>
          <pc:sldMk cId="2655659614" sldId="299"/>
        </pc:sldMkLst>
      </pc:sldChg>
      <pc:sldChg chg="addSp modSp">
        <pc:chgData name="Robin Tandongfor" userId="S::rtandong@students.kennesaw.edu::23b28ab5-f174-4731-8d5b-f242faa2e5a1" providerId="AD" clId="Web-{89810B8A-A4C8-3F8B-9740-372559CCB54F}" dt="2024-10-16T19:20:31.644" v="335" actId="1076"/>
        <pc:sldMkLst>
          <pc:docMk/>
          <pc:sldMk cId="2718649002" sldId="300"/>
        </pc:sldMkLst>
      </pc:sldChg>
      <pc:sldChg chg="addSp modSp">
        <pc:chgData name="Robin Tandongfor" userId="S::rtandong@students.kennesaw.edu::23b28ab5-f174-4731-8d5b-f242faa2e5a1" providerId="AD" clId="Web-{89810B8A-A4C8-3F8B-9740-372559CCB54F}" dt="2024-10-16T19:26:34.589" v="604"/>
        <pc:sldMkLst>
          <pc:docMk/>
          <pc:sldMk cId="2570636753" sldId="301"/>
        </pc:sldMkLst>
      </pc:sldChg>
      <pc:sldChg chg="modSp">
        <pc:chgData name="Robin Tandongfor" userId="S::rtandong@students.kennesaw.edu::23b28ab5-f174-4731-8d5b-f242faa2e5a1" providerId="AD" clId="Web-{89810B8A-A4C8-3F8B-9740-372559CCB54F}" dt="2024-10-16T19:14:50.263" v="257" actId="20577"/>
        <pc:sldMkLst>
          <pc:docMk/>
          <pc:sldMk cId="4294054337" sldId="302"/>
        </pc:sldMkLst>
        <pc:spChg chg="mod">
          <ac:chgData name="Robin Tandongfor" userId="S::rtandong@students.kennesaw.edu::23b28ab5-f174-4731-8d5b-f242faa2e5a1" providerId="AD" clId="Web-{89810B8A-A4C8-3F8B-9740-372559CCB54F}" dt="2024-10-16T19:14:50.263" v="257" actId="20577"/>
          <ac:spMkLst>
            <pc:docMk/>
            <pc:sldMk cId="4294054337" sldId="302"/>
            <ac:spMk id="11" creationId="{65384AEE-709E-51B1-BD65-9F82D66C1E65}"/>
          </ac:spMkLst>
        </pc:spChg>
      </pc:sldChg>
      <pc:sldChg chg="modSp add replId">
        <pc:chgData name="Robin Tandongfor" userId="S::rtandong@students.kennesaw.edu::23b28ab5-f174-4731-8d5b-f242faa2e5a1" providerId="AD" clId="Web-{89810B8A-A4C8-3F8B-9740-372559CCB54F}" dt="2024-10-16T19:45:23.345" v="739" actId="1076"/>
        <pc:sldMkLst>
          <pc:docMk/>
          <pc:sldMk cId="3182136701" sldId="303"/>
        </pc:sldMkLst>
      </pc:sldChg>
      <pc:sldChg chg="modSp add replId">
        <pc:chgData name="Robin Tandongfor" userId="S::rtandong@students.kennesaw.edu::23b28ab5-f174-4731-8d5b-f242faa2e5a1" providerId="AD" clId="Web-{89810B8A-A4C8-3F8B-9740-372559CCB54F}" dt="2024-10-16T19:46:44.238" v="751" actId="1076"/>
        <pc:sldMkLst>
          <pc:docMk/>
          <pc:sldMk cId="2205038417" sldId="304"/>
        </pc:sldMkLst>
        <pc:spChg chg="mod">
          <ac:chgData name="Robin Tandongfor" userId="S::rtandong@students.kennesaw.edu::23b28ab5-f174-4731-8d5b-f242faa2e5a1" providerId="AD" clId="Web-{89810B8A-A4C8-3F8B-9740-372559CCB54F}" dt="2024-10-16T19:46:41.316" v="750" actId="1076"/>
          <ac:spMkLst>
            <pc:docMk/>
            <pc:sldMk cId="2205038417" sldId="304"/>
            <ac:spMk id="7" creationId="{5D5ACE26-016B-1F97-FCFE-63923B1F02FA}"/>
          </ac:spMkLst>
        </pc:spChg>
      </pc:sldChg>
    </pc:docChg>
  </pc:docChgLst>
  <pc:docChgLst>
    <pc:chgData name="Robin Tandongfor" userId="S::rtandong@students.kennesaw.edu::23b28ab5-f174-4731-8d5b-f242faa2e5a1" providerId="AD" clId="Web-{6A4655CF-9A05-76B5-2EB7-81E598134151}"/>
    <pc:docChg chg="modSld">
      <pc:chgData name="Robin Tandongfor" userId="S::rtandong@students.kennesaw.edu::23b28ab5-f174-4731-8d5b-f242faa2e5a1" providerId="AD" clId="Web-{6A4655CF-9A05-76B5-2EB7-81E598134151}" dt="2024-11-11T20:23:09.323" v="18" actId="20577"/>
      <pc:docMkLst>
        <pc:docMk/>
      </pc:docMkLst>
      <pc:sldChg chg="modSp">
        <pc:chgData name="Robin Tandongfor" userId="S::rtandong@students.kennesaw.edu::23b28ab5-f174-4731-8d5b-f242faa2e5a1" providerId="AD" clId="Web-{6A4655CF-9A05-76B5-2EB7-81E598134151}" dt="2024-11-11T20:23:09.323" v="18" actId="20577"/>
        <pc:sldMkLst>
          <pc:docMk/>
          <pc:sldMk cId="1786802498" sldId="257"/>
        </pc:sldMkLst>
        <pc:spChg chg="mod">
          <ac:chgData name="Robin Tandongfor" userId="S::rtandong@students.kennesaw.edu::23b28ab5-f174-4731-8d5b-f242faa2e5a1" providerId="AD" clId="Web-{6A4655CF-9A05-76B5-2EB7-81E598134151}" dt="2024-11-11T20:23:09.323" v="18" actId="20577"/>
          <ac:spMkLst>
            <pc:docMk/>
            <pc:sldMk cId="1786802498" sldId="257"/>
            <ac:spMk id="3" creationId="{576A4322-4A4B-593B-6292-A747E5CF9FC8}"/>
          </ac:spMkLst>
        </pc:spChg>
      </pc:sldChg>
      <pc:sldChg chg="modSp">
        <pc:chgData name="Robin Tandongfor" userId="S::rtandong@students.kennesaw.edu::23b28ab5-f174-4731-8d5b-f242faa2e5a1" providerId="AD" clId="Web-{6A4655CF-9A05-76B5-2EB7-81E598134151}" dt="2024-11-11T19:57:21.247" v="12" actId="14100"/>
        <pc:sldMkLst>
          <pc:docMk/>
          <pc:sldMk cId="3180615450" sldId="276"/>
        </pc:sldMkLst>
        <pc:spChg chg="mod">
          <ac:chgData name="Robin Tandongfor" userId="S::rtandong@students.kennesaw.edu::23b28ab5-f174-4731-8d5b-f242faa2e5a1" providerId="AD" clId="Web-{6A4655CF-9A05-76B5-2EB7-81E598134151}" dt="2024-11-11T19:57:18.793" v="11" actId="14100"/>
          <ac:spMkLst>
            <pc:docMk/>
            <pc:sldMk cId="3180615450" sldId="276"/>
            <ac:spMk id="2" creationId="{3D40DD2D-22B9-615E-7A29-3CD7973FE028}"/>
          </ac:spMkLst>
        </pc:spChg>
        <pc:spChg chg="mod">
          <ac:chgData name="Robin Tandongfor" userId="S::rtandong@students.kennesaw.edu::23b28ab5-f174-4731-8d5b-f242faa2e5a1" providerId="AD" clId="Web-{6A4655CF-9A05-76B5-2EB7-81E598134151}" dt="2024-11-11T19:57:21.247" v="12" actId="14100"/>
          <ac:spMkLst>
            <pc:docMk/>
            <pc:sldMk cId="3180615450" sldId="276"/>
            <ac:spMk id="3" creationId="{C86715F5-A647-E2B9-5012-A32E555143B9}"/>
          </ac:spMkLst>
        </pc:spChg>
      </pc:sldChg>
      <pc:sldChg chg="modSp">
        <pc:chgData name="Robin Tandongfor" userId="S::rtandong@students.kennesaw.edu::23b28ab5-f174-4731-8d5b-f242faa2e5a1" providerId="AD" clId="Web-{6A4655CF-9A05-76B5-2EB7-81E598134151}" dt="2024-11-11T20:22:56.166" v="14" actId="20577"/>
        <pc:sldMkLst>
          <pc:docMk/>
          <pc:sldMk cId="927114439" sldId="317"/>
        </pc:sldMkLst>
        <pc:spChg chg="mod">
          <ac:chgData name="Robin Tandongfor" userId="S::rtandong@students.kennesaw.edu::23b28ab5-f174-4731-8d5b-f242faa2e5a1" providerId="AD" clId="Web-{6A4655CF-9A05-76B5-2EB7-81E598134151}" dt="2024-11-11T20:22:56.166" v="14" actId="20577"/>
          <ac:spMkLst>
            <pc:docMk/>
            <pc:sldMk cId="927114439" sldId="317"/>
            <ac:spMk id="6" creationId="{2F458A53-686D-4E12-477C-4012F75CCA9A}"/>
          </ac:spMkLst>
        </pc:spChg>
      </pc:sldChg>
    </pc:docChg>
  </pc:docChgLst>
  <pc:docChgLst>
    <pc:chgData name="Robin Tandongfor" userId="S::rtandong@students.kennesaw.edu::23b28ab5-f174-4731-8d5b-f242faa2e5a1" providerId="AD" clId="Web-{3A4289E7-403B-9F86-AA3D-BB67C5F2D82D}"/>
    <pc:docChg chg="modSld">
      <pc:chgData name="Robin Tandongfor" userId="S::rtandong@students.kennesaw.edu::23b28ab5-f174-4731-8d5b-f242faa2e5a1" providerId="AD" clId="Web-{3A4289E7-403B-9F86-AA3D-BB67C5F2D82D}" dt="2024-10-17T17:20:02.776" v="3" actId="1076"/>
      <pc:docMkLst>
        <pc:docMk/>
      </pc:docMkLst>
      <pc:sldChg chg="modSp">
        <pc:chgData name="Robin Tandongfor" userId="S::rtandong@students.kennesaw.edu::23b28ab5-f174-4731-8d5b-f242faa2e5a1" providerId="AD" clId="Web-{3A4289E7-403B-9F86-AA3D-BB67C5F2D82D}" dt="2024-10-17T17:20:02.776" v="3" actId="1076"/>
        <pc:sldMkLst>
          <pc:docMk/>
          <pc:sldMk cId="201397844" sldId="314"/>
        </pc:sldMkLst>
      </pc:sldChg>
    </pc:docChg>
  </pc:docChgLst>
  <pc:docChgLst>
    <pc:chgData name="Robin Tandongfor" userId="S::rtandong@students.kennesaw.edu::23b28ab5-f174-4731-8d5b-f242faa2e5a1" providerId="AD" clId="Web-{9D016531-232F-6BE0-C7A1-4C41343A8E0A}"/>
    <pc:docChg chg="addSld delSld modSld">
      <pc:chgData name="Robin Tandongfor" userId="S::rtandong@students.kennesaw.edu::23b28ab5-f174-4731-8d5b-f242faa2e5a1" providerId="AD" clId="Web-{9D016531-232F-6BE0-C7A1-4C41343A8E0A}" dt="2024-10-17T16:46:48.199" v="14" actId="20577"/>
      <pc:docMkLst>
        <pc:docMk/>
      </pc:docMkLst>
      <pc:sldChg chg="modSp">
        <pc:chgData name="Robin Tandongfor" userId="S::rtandong@students.kennesaw.edu::23b28ab5-f174-4731-8d5b-f242faa2e5a1" providerId="AD" clId="Web-{9D016531-232F-6BE0-C7A1-4C41343A8E0A}" dt="2024-10-17T16:18:23.030" v="8" actId="14100"/>
        <pc:sldMkLst>
          <pc:docMk/>
          <pc:sldMk cId="3699955277" sldId="258"/>
        </pc:sldMkLst>
        <pc:spChg chg="mod">
          <ac:chgData name="Robin Tandongfor" userId="S::rtandong@students.kennesaw.edu::23b28ab5-f174-4731-8d5b-f242faa2e5a1" providerId="AD" clId="Web-{9D016531-232F-6BE0-C7A1-4C41343A8E0A}" dt="2024-10-17T16:18:23.030" v="8" actId="14100"/>
          <ac:spMkLst>
            <pc:docMk/>
            <pc:sldMk cId="3699955277" sldId="258"/>
            <ac:spMk id="13" creationId="{4BAD55E4-D1A6-4D56-A652-9B092B0D936A}"/>
          </ac:spMkLst>
        </pc:spChg>
      </pc:sldChg>
      <pc:sldChg chg="modSp">
        <pc:chgData name="Robin Tandongfor" userId="S::rtandong@students.kennesaw.edu::23b28ab5-f174-4731-8d5b-f242faa2e5a1" providerId="AD" clId="Web-{9D016531-232F-6BE0-C7A1-4C41343A8E0A}" dt="2024-10-17T16:46:48.199" v="14" actId="20577"/>
        <pc:sldMkLst>
          <pc:docMk/>
          <pc:sldMk cId="2863940210" sldId="297"/>
        </pc:sldMkLst>
      </pc:sldChg>
      <pc:sldChg chg="modSp">
        <pc:chgData name="Robin Tandongfor" userId="S::rtandong@students.kennesaw.edu::23b28ab5-f174-4731-8d5b-f242faa2e5a1" providerId="AD" clId="Web-{9D016531-232F-6BE0-C7A1-4C41343A8E0A}" dt="2024-10-17T15:09:44.585" v="4" actId="14100"/>
        <pc:sldMkLst>
          <pc:docMk/>
          <pc:sldMk cId="1883771611" sldId="310"/>
        </pc:sldMkLst>
      </pc:sldChg>
      <pc:sldChg chg="modSp">
        <pc:chgData name="Robin Tandongfor" userId="S::rtandong@students.kennesaw.edu::23b28ab5-f174-4731-8d5b-f242faa2e5a1" providerId="AD" clId="Web-{9D016531-232F-6BE0-C7A1-4C41343A8E0A}" dt="2024-10-17T15:09:26.710" v="3" actId="1076"/>
        <pc:sldMkLst>
          <pc:docMk/>
          <pc:sldMk cId="1389598746" sldId="311"/>
        </pc:sldMkLst>
      </pc:sldChg>
      <pc:sldChg chg="add del replId">
        <pc:chgData name="Robin Tandongfor" userId="S::rtandong@students.kennesaw.edu::23b28ab5-f174-4731-8d5b-f242faa2e5a1" providerId="AD" clId="Web-{9D016531-232F-6BE0-C7A1-4C41343A8E0A}" dt="2024-10-17T16:37:11.148" v="10"/>
        <pc:sldMkLst>
          <pc:docMk/>
          <pc:sldMk cId="1789266735" sldId="319"/>
        </pc:sldMkLst>
      </pc:sldChg>
    </pc:docChg>
  </pc:docChgLst>
  <pc:docChgLst>
    <pc:chgData name="Jack Pursley" userId="S::jpursle8@students.kennesaw.edu::d2bdf96f-c7f1-4774-9e33-5994ca7438d3" providerId="AD" clId="Web-{5ADE1E1F-D30C-553B-6E6C-CA18C3943328}"/>
    <pc:docChg chg="addSld delSld modSld">
      <pc:chgData name="Jack Pursley" userId="S::jpursle8@students.kennesaw.edu::d2bdf96f-c7f1-4774-9e33-5994ca7438d3" providerId="AD" clId="Web-{5ADE1E1F-D30C-553B-6E6C-CA18C3943328}" dt="2024-10-16T22:05:01.543" v="812" actId="1076"/>
      <pc:docMkLst>
        <pc:docMk/>
      </pc:docMkLst>
      <pc:sldChg chg="modSp">
        <pc:chgData name="Jack Pursley" userId="S::jpursle8@students.kennesaw.edu::d2bdf96f-c7f1-4774-9e33-5994ca7438d3" providerId="AD" clId="Web-{5ADE1E1F-D30C-553B-6E6C-CA18C3943328}" dt="2024-10-16T21:19:44.985" v="590" actId="20577"/>
        <pc:sldMkLst>
          <pc:docMk/>
          <pc:sldMk cId="2880619248" sldId="271"/>
        </pc:sldMkLst>
        <pc:spChg chg="mod">
          <ac:chgData name="Jack Pursley" userId="S::jpursle8@students.kennesaw.edu::d2bdf96f-c7f1-4774-9e33-5994ca7438d3" providerId="AD" clId="Web-{5ADE1E1F-D30C-553B-6E6C-CA18C3943328}" dt="2024-10-16T21:19:44.985" v="590" actId="20577"/>
          <ac:spMkLst>
            <pc:docMk/>
            <pc:sldMk cId="2880619248" sldId="271"/>
            <ac:spMk id="11" creationId="{65384AEE-709E-51B1-BD65-9F82D66C1E65}"/>
          </ac:spMkLst>
        </pc:spChg>
      </pc:sldChg>
      <pc:sldChg chg="modSp">
        <pc:chgData name="Jack Pursley" userId="S::jpursle8@students.kennesaw.edu::d2bdf96f-c7f1-4774-9e33-5994ca7438d3" providerId="AD" clId="Web-{5ADE1E1F-D30C-553B-6E6C-CA18C3943328}" dt="2024-10-16T21:19:32.672" v="583" actId="20577"/>
        <pc:sldMkLst>
          <pc:docMk/>
          <pc:sldMk cId="3762752157" sldId="273"/>
        </pc:sldMkLst>
      </pc:sldChg>
      <pc:sldChg chg="modSp">
        <pc:chgData name="Jack Pursley" userId="S::jpursle8@students.kennesaw.edu::d2bdf96f-c7f1-4774-9e33-5994ca7438d3" providerId="AD" clId="Web-{5ADE1E1F-D30C-553B-6E6C-CA18C3943328}" dt="2024-10-16T21:19:35.735" v="584" actId="20577"/>
        <pc:sldMkLst>
          <pc:docMk/>
          <pc:sldMk cId="80840365" sldId="275"/>
        </pc:sldMkLst>
        <pc:spChg chg="mod">
          <ac:chgData name="Jack Pursley" userId="S::jpursle8@students.kennesaw.edu::d2bdf96f-c7f1-4774-9e33-5994ca7438d3" providerId="AD" clId="Web-{5ADE1E1F-D30C-553B-6E6C-CA18C3943328}" dt="2024-10-16T21:19:35.735" v="584" actId="20577"/>
          <ac:spMkLst>
            <pc:docMk/>
            <pc:sldMk cId="80840365" sldId="275"/>
            <ac:spMk id="11" creationId="{65384AEE-709E-51B1-BD65-9F82D66C1E65}"/>
          </ac:spMkLst>
        </pc:spChg>
      </pc:sldChg>
      <pc:sldChg chg="modSp">
        <pc:chgData name="Jack Pursley" userId="S::jpursle8@students.kennesaw.edu::d2bdf96f-c7f1-4774-9e33-5994ca7438d3" providerId="AD" clId="Web-{5ADE1E1F-D30C-553B-6E6C-CA18C3943328}" dt="2024-10-16T21:38:43.424" v="811" actId="14100"/>
        <pc:sldMkLst>
          <pc:docMk/>
          <pc:sldMk cId="2015036651" sldId="283"/>
        </pc:sldMkLst>
      </pc:sldChg>
      <pc:sldChg chg="addSp modSp">
        <pc:chgData name="Jack Pursley" userId="S::jpursle8@students.kennesaw.edu::d2bdf96f-c7f1-4774-9e33-5994ca7438d3" providerId="AD" clId="Web-{5ADE1E1F-D30C-553B-6E6C-CA18C3943328}" dt="2024-10-16T20:59:11.182" v="175" actId="1076"/>
        <pc:sldMkLst>
          <pc:docMk/>
          <pc:sldMk cId="1779461551" sldId="294"/>
        </pc:sldMkLst>
      </pc:sldChg>
      <pc:sldChg chg="addSp modSp">
        <pc:chgData name="Jack Pursley" userId="S::jpursle8@students.kennesaw.edu::d2bdf96f-c7f1-4774-9e33-5994ca7438d3" providerId="AD" clId="Web-{5ADE1E1F-D30C-553B-6E6C-CA18C3943328}" dt="2024-10-16T21:19:56.408" v="593" actId="20577"/>
        <pc:sldMkLst>
          <pc:docMk/>
          <pc:sldMk cId="3785261376" sldId="295"/>
        </pc:sldMkLst>
      </pc:sldChg>
      <pc:sldChg chg="modSp">
        <pc:chgData name="Jack Pursley" userId="S::jpursle8@students.kennesaw.edu::d2bdf96f-c7f1-4774-9e33-5994ca7438d3" providerId="AD" clId="Web-{5ADE1E1F-D30C-553B-6E6C-CA18C3943328}" dt="2024-10-16T20:57:00.534" v="168" actId="20577"/>
        <pc:sldMkLst>
          <pc:docMk/>
          <pc:sldMk cId="2205038417" sldId="304"/>
        </pc:sldMkLst>
      </pc:sldChg>
      <pc:sldChg chg="addSp modSp">
        <pc:chgData name="Jack Pursley" userId="S::jpursle8@students.kennesaw.edu::d2bdf96f-c7f1-4774-9e33-5994ca7438d3" providerId="AD" clId="Web-{5ADE1E1F-D30C-553B-6E6C-CA18C3943328}" dt="2024-10-16T21:20:18.237" v="601" actId="20577"/>
        <pc:sldMkLst>
          <pc:docMk/>
          <pc:sldMk cId="12296240" sldId="305"/>
        </pc:sldMkLst>
      </pc:sldChg>
      <pc:sldChg chg="modSp">
        <pc:chgData name="Jack Pursley" userId="S::jpursle8@students.kennesaw.edu::d2bdf96f-c7f1-4774-9e33-5994ca7438d3" providerId="AD" clId="Web-{5ADE1E1F-D30C-553B-6E6C-CA18C3943328}" dt="2024-10-16T21:20:13.081" v="600" actId="20577"/>
        <pc:sldMkLst>
          <pc:docMk/>
          <pc:sldMk cId="155397785" sldId="306"/>
        </pc:sldMkLst>
      </pc:sldChg>
      <pc:sldChg chg="modSp">
        <pc:chgData name="Jack Pursley" userId="S::jpursle8@students.kennesaw.edu::d2bdf96f-c7f1-4774-9e33-5994ca7438d3" providerId="AD" clId="Web-{5ADE1E1F-D30C-553B-6E6C-CA18C3943328}" dt="2024-10-16T21:20:07.002" v="598" actId="20577"/>
        <pc:sldMkLst>
          <pc:docMk/>
          <pc:sldMk cId="3309338446" sldId="307"/>
        </pc:sldMkLst>
      </pc:sldChg>
      <pc:sldChg chg="modSp">
        <pc:chgData name="Jack Pursley" userId="S::jpursle8@students.kennesaw.edu::d2bdf96f-c7f1-4774-9e33-5994ca7438d3" providerId="AD" clId="Web-{5ADE1E1F-D30C-553B-6E6C-CA18C3943328}" dt="2024-10-16T21:20:01.893" v="596" actId="20577"/>
        <pc:sldMkLst>
          <pc:docMk/>
          <pc:sldMk cId="3173853388" sldId="308"/>
        </pc:sldMkLst>
      </pc:sldChg>
      <pc:sldChg chg="new del">
        <pc:chgData name="Jack Pursley" userId="S::jpursle8@students.kennesaw.edu::d2bdf96f-c7f1-4774-9e33-5994ca7438d3" providerId="AD" clId="Web-{5ADE1E1F-D30C-553B-6E6C-CA18C3943328}" dt="2024-10-16T21:18:55.889" v="573"/>
        <pc:sldMkLst>
          <pc:docMk/>
          <pc:sldMk cId="3355656867" sldId="309"/>
        </pc:sldMkLst>
      </pc:sldChg>
      <pc:sldChg chg="addSp delSp modSp add replId">
        <pc:chgData name="Jack Pursley" userId="S::jpursle8@students.kennesaw.edu::d2bdf96f-c7f1-4774-9e33-5994ca7438d3" providerId="AD" clId="Web-{5ADE1E1F-D30C-553B-6E6C-CA18C3943328}" dt="2024-10-16T22:05:01.543" v="812" actId="1076"/>
        <pc:sldMkLst>
          <pc:docMk/>
          <pc:sldMk cId="1883771611" sldId="310"/>
        </pc:sldMkLst>
      </pc:sldChg>
    </pc:docChg>
  </pc:docChgLst>
  <pc:docChgLst>
    <pc:chgData name="Jack Pursley" userId="S::jpursle8@students.kennesaw.edu::d2bdf96f-c7f1-4774-9e33-5994ca7438d3" providerId="AD" clId="Web-{D300601F-0EF8-1EC1-854A-7093706F8CB1}"/>
    <pc:docChg chg="modSld">
      <pc:chgData name="Jack Pursley" userId="S::jpursle8@students.kennesaw.edu::d2bdf96f-c7f1-4774-9e33-5994ca7438d3" providerId="AD" clId="Web-{D300601F-0EF8-1EC1-854A-7093706F8CB1}" dt="2024-10-16T20:39:12.350" v="130" actId="20577"/>
      <pc:docMkLst>
        <pc:docMk/>
      </pc:docMkLst>
      <pc:sldChg chg="modSp">
        <pc:chgData name="Jack Pursley" userId="S::jpursle8@students.kennesaw.edu::d2bdf96f-c7f1-4774-9e33-5994ca7438d3" providerId="AD" clId="Web-{D300601F-0EF8-1EC1-854A-7093706F8CB1}" dt="2024-10-16T20:35:05.001" v="86" actId="20577"/>
        <pc:sldMkLst>
          <pc:docMk/>
          <pc:sldMk cId="1786802498" sldId="257"/>
        </pc:sldMkLst>
        <pc:spChg chg="mod">
          <ac:chgData name="Jack Pursley" userId="S::jpursle8@students.kennesaw.edu::d2bdf96f-c7f1-4774-9e33-5994ca7438d3" providerId="AD" clId="Web-{D300601F-0EF8-1EC1-854A-7093706F8CB1}" dt="2024-10-16T20:34:40.094" v="83" actId="14100"/>
          <ac:spMkLst>
            <pc:docMk/>
            <pc:sldMk cId="1786802498" sldId="257"/>
            <ac:spMk id="2" creationId="{52E9A6F5-3436-F6B1-1B0C-20316D0B2A07}"/>
          </ac:spMkLst>
        </pc:spChg>
        <pc:spChg chg="mod">
          <ac:chgData name="Jack Pursley" userId="S::jpursle8@students.kennesaw.edu::d2bdf96f-c7f1-4774-9e33-5994ca7438d3" providerId="AD" clId="Web-{D300601F-0EF8-1EC1-854A-7093706F8CB1}" dt="2024-10-16T20:34:51.532" v="85" actId="20577"/>
          <ac:spMkLst>
            <pc:docMk/>
            <pc:sldMk cId="1786802498" sldId="257"/>
            <ac:spMk id="3" creationId="{576A4322-4A4B-593B-6292-A747E5CF9FC8}"/>
          </ac:spMkLst>
        </pc:spChg>
        <pc:spChg chg="mod">
          <ac:chgData name="Jack Pursley" userId="S::jpursle8@students.kennesaw.edu::d2bdf96f-c7f1-4774-9e33-5994ca7438d3" providerId="AD" clId="Web-{D300601F-0EF8-1EC1-854A-7093706F8CB1}" dt="2024-10-16T20:35:05.001" v="86" actId="20577"/>
          <ac:spMkLst>
            <pc:docMk/>
            <pc:sldMk cId="1786802498" sldId="257"/>
            <ac:spMk id="5" creationId="{14CB4DED-C802-A9CD-6AFF-74D6CE6F723E}"/>
          </ac:spMkLst>
        </pc:spChg>
      </pc:sldChg>
      <pc:sldChg chg="modSp">
        <pc:chgData name="Jack Pursley" userId="S::jpursle8@students.kennesaw.edu::d2bdf96f-c7f1-4774-9e33-5994ca7438d3" providerId="AD" clId="Web-{D300601F-0EF8-1EC1-854A-7093706F8CB1}" dt="2024-10-16T20:35:12.579" v="87" actId="20577"/>
        <pc:sldMkLst>
          <pc:docMk/>
          <pc:sldMk cId="3699955277" sldId="258"/>
        </pc:sldMkLst>
        <pc:spChg chg="mod">
          <ac:chgData name="Jack Pursley" userId="S::jpursle8@students.kennesaw.edu::d2bdf96f-c7f1-4774-9e33-5994ca7438d3" providerId="AD" clId="Web-{D300601F-0EF8-1EC1-854A-7093706F8CB1}" dt="2024-10-16T20:07:52.775" v="21" actId="1076"/>
          <ac:spMkLst>
            <pc:docMk/>
            <pc:sldMk cId="3699955277" sldId="258"/>
            <ac:spMk id="7" creationId="{5D5ACE26-016B-1F97-FCFE-63923B1F02FA}"/>
          </ac:spMkLst>
        </pc:spChg>
        <pc:spChg chg="mod">
          <ac:chgData name="Jack Pursley" userId="S::jpursle8@students.kennesaw.edu::d2bdf96f-c7f1-4774-9e33-5994ca7438d3" providerId="AD" clId="Web-{D300601F-0EF8-1EC1-854A-7093706F8CB1}" dt="2024-10-16T20:35:12.579" v="87" actId="20577"/>
          <ac:spMkLst>
            <pc:docMk/>
            <pc:sldMk cId="3699955277" sldId="258"/>
            <ac:spMk id="11" creationId="{65384AEE-709E-51B1-BD65-9F82D66C1E65}"/>
          </ac:spMkLst>
        </pc:spChg>
      </pc:sldChg>
      <pc:sldChg chg="modSp">
        <pc:chgData name="Jack Pursley" userId="S::jpursle8@students.kennesaw.edu::d2bdf96f-c7f1-4774-9e33-5994ca7438d3" providerId="AD" clId="Web-{D300601F-0EF8-1EC1-854A-7093706F8CB1}" dt="2024-10-16T20:35:19.907" v="88" actId="20577"/>
        <pc:sldMkLst>
          <pc:docMk/>
          <pc:sldMk cId="3574575704" sldId="263"/>
        </pc:sldMkLst>
      </pc:sldChg>
      <pc:sldChg chg="modSp">
        <pc:chgData name="Jack Pursley" userId="S::jpursle8@students.kennesaw.edu::d2bdf96f-c7f1-4774-9e33-5994ca7438d3" providerId="AD" clId="Web-{D300601F-0EF8-1EC1-854A-7093706F8CB1}" dt="2024-10-16T20:37:20.847" v="113" actId="20577"/>
        <pc:sldMkLst>
          <pc:docMk/>
          <pc:sldMk cId="1546506724" sldId="265"/>
        </pc:sldMkLst>
      </pc:sldChg>
      <pc:sldChg chg="modSp">
        <pc:chgData name="Jack Pursley" userId="S::jpursle8@students.kennesaw.edu::d2bdf96f-c7f1-4774-9e33-5994ca7438d3" providerId="AD" clId="Web-{D300601F-0EF8-1EC1-854A-7093706F8CB1}" dt="2024-10-16T20:38:41.959" v="125" actId="20577"/>
        <pc:sldMkLst>
          <pc:docMk/>
          <pc:sldMk cId="2880619248" sldId="271"/>
        </pc:sldMkLst>
        <pc:spChg chg="mod">
          <ac:chgData name="Jack Pursley" userId="S::jpursle8@students.kennesaw.edu::d2bdf96f-c7f1-4774-9e33-5994ca7438d3" providerId="AD" clId="Web-{D300601F-0EF8-1EC1-854A-7093706F8CB1}" dt="2024-10-16T20:38:41.959" v="125" actId="20577"/>
          <ac:spMkLst>
            <pc:docMk/>
            <pc:sldMk cId="2880619248" sldId="271"/>
            <ac:spMk id="11" creationId="{65384AEE-709E-51B1-BD65-9F82D66C1E65}"/>
          </ac:spMkLst>
        </pc:spChg>
      </pc:sldChg>
      <pc:sldChg chg="modSp">
        <pc:chgData name="Jack Pursley" userId="S::jpursle8@students.kennesaw.edu::d2bdf96f-c7f1-4774-9e33-5994ca7438d3" providerId="AD" clId="Web-{D300601F-0EF8-1EC1-854A-7093706F8CB1}" dt="2024-10-16T20:39:12.350" v="130" actId="20577"/>
        <pc:sldMkLst>
          <pc:docMk/>
          <pc:sldMk cId="3762752157" sldId="273"/>
        </pc:sldMkLst>
      </pc:sldChg>
      <pc:sldChg chg="modSp">
        <pc:chgData name="Jack Pursley" userId="S::jpursle8@students.kennesaw.edu::d2bdf96f-c7f1-4774-9e33-5994ca7438d3" providerId="AD" clId="Web-{D300601F-0EF8-1EC1-854A-7093706F8CB1}" dt="2024-10-16T20:39:05.303" v="129" actId="20577"/>
        <pc:sldMkLst>
          <pc:docMk/>
          <pc:sldMk cId="80840365" sldId="275"/>
        </pc:sldMkLst>
        <pc:spChg chg="mod">
          <ac:chgData name="Jack Pursley" userId="S::jpursle8@students.kennesaw.edu::d2bdf96f-c7f1-4774-9e33-5994ca7438d3" providerId="AD" clId="Web-{D300601F-0EF8-1EC1-854A-7093706F8CB1}" dt="2024-10-16T20:32:55.763" v="72" actId="1076"/>
          <ac:spMkLst>
            <pc:docMk/>
            <pc:sldMk cId="80840365" sldId="275"/>
            <ac:spMk id="3" creationId="{A200CE08-5CAB-7BEB-C667-02FC4BC7F456}"/>
          </ac:spMkLst>
        </pc:spChg>
        <pc:spChg chg="mod">
          <ac:chgData name="Jack Pursley" userId="S::jpursle8@students.kennesaw.edu::d2bdf96f-c7f1-4774-9e33-5994ca7438d3" providerId="AD" clId="Web-{D300601F-0EF8-1EC1-854A-7093706F8CB1}" dt="2024-10-16T20:39:05.303" v="129" actId="20577"/>
          <ac:spMkLst>
            <pc:docMk/>
            <pc:sldMk cId="80840365" sldId="275"/>
            <ac:spMk id="11" creationId="{65384AEE-709E-51B1-BD65-9F82D66C1E65}"/>
          </ac:spMkLst>
        </pc:spChg>
        <pc:picChg chg="mod">
          <ac:chgData name="Jack Pursley" userId="S::jpursle8@students.kennesaw.edu::d2bdf96f-c7f1-4774-9e33-5994ca7438d3" providerId="AD" clId="Web-{D300601F-0EF8-1EC1-854A-7093706F8CB1}" dt="2024-10-16T20:33:00.123" v="73" actId="1076"/>
          <ac:picMkLst>
            <pc:docMk/>
            <pc:sldMk cId="80840365" sldId="275"/>
            <ac:picMk id="4" creationId="{A2097397-2331-7274-1A74-CC4341876631}"/>
          </ac:picMkLst>
        </pc:picChg>
      </pc:sldChg>
      <pc:sldChg chg="modSp">
        <pc:chgData name="Jack Pursley" userId="S::jpursle8@students.kennesaw.edu::d2bdf96f-c7f1-4774-9e33-5994ca7438d3" providerId="AD" clId="Web-{D300601F-0EF8-1EC1-854A-7093706F8CB1}" dt="2024-10-16T20:37:13.004" v="112" actId="20577"/>
        <pc:sldMkLst>
          <pc:docMk/>
          <pc:sldMk cId="3180615450" sldId="276"/>
        </pc:sldMkLst>
        <pc:spChg chg="mod">
          <ac:chgData name="Jack Pursley" userId="S::jpursle8@students.kennesaw.edu::d2bdf96f-c7f1-4774-9e33-5994ca7438d3" providerId="AD" clId="Web-{D300601F-0EF8-1EC1-854A-7093706F8CB1}" dt="2024-10-16T20:10:07.716" v="39" actId="20577"/>
          <ac:spMkLst>
            <pc:docMk/>
            <pc:sldMk cId="3180615450" sldId="276"/>
            <ac:spMk id="8" creationId="{C6A9CD38-DE06-3F29-BE8B-FA8A6CD76543}"/>
          </ac:spMkLst>
        </pc:spChg>
        <pc:spChg chg="mod">
          <ac:chgData name="Jack Pursley" userId="S::jpursle8@students.kennesaw.edu::d2bdf96f-c7f1-4774-9e33-5994ca7438d3" providerId="AD" clId="Web-{D300601F-0EF8-1EC1-854A-7093706F8CB1}" dt="2024-10-16T20:37:13.004" v="112" actId="20577"/>
          <ac:spMkLst>
            <pc:docMk/>
            <pc:sldMk cId="3180615450" sldId="276"/>
            <ac:spMk id="11" creationId="{65384AEE-709E-51B1-BD65-9F82D66C1E65}"/>
          </ac:spMkLst>
        </pc:spChg>
        <pc:picChg chg="mod">
          <ac:chgData name="Jack Pursley" userId="S::jpursle8@students.kennesaw.edu::d2bdf96f-c7f1-4774-9e33-5994ca7438d3" providerId="AD" clId="Web-{D300601F-0EF8-1EC1-854A-7093706F8CB1}" dt="2024-10-16T20:31:09.995" v="57"/>
          <ac:picMkLst>
            <pc:docMk/>
            <pc:sldMk cId="3180615450" sldId="276"/>
            <ac:picMk id="26" creationId="{241C974F-92A9-43F7-3170-5F2372102ACA}"/>
          </ac:picMkLst>
        </pc:picChg>
      </pc:sldChg>
      <pc:sldChg chg="modSp">
        <pc:chgData name="Jack Pursley" userId="S::jpursle8@students.kennesaw.edu::d2bdf96f-c7f1-4774-9e33-5994ca7438d3" providerId="AD" clId="Web-{D300601F-0EF8-1EC1-854A-7093706F8CB1}" dt="2024-10-16T20:38:56.928" v="128" actId="20577"/>
        <pc:sldMkLst>
          <pc:docMk/>
          <pc:sldMk cId="2015036651" sldId="283"/>
        </pc:sldMkLst>
      </pc:sldChg>
      <pc:sldChg chg="modSp">
        <pc:chgData name="Jack Pursley" userId="S::jpursle8@students.kennesaw.edu::d2bdf96f-c7f1-4774-9e33-5994ca7438d3" providerId="AD" clId="Web-{D300601F-0EF8-1EC1-854A-7093706F8CB1}" dt="2024-10-16T20:38:28.052" v="123" actId="20577"/>
        <pc:sldMkLst>
          <pc:docMk/>
          <pc:sldMk cId="1779461551" sldId="294"/>
        </pc:sldMkLst>
      </pc:sldChg>
      <pc:sldChg chg="addSp delSp modSp">
        <pc:chgData name="Jack Pursley" userId="S::jpursle8@students.kennesaw.edu::d2bdf96f-c7f1-4774-9e33-5994ca7438d3" providerId="AD" clId="Web-{D300601F-0EF8-1EC1-854A-7093706F8CB1}" dt="2024-10-16T20:38:35.177" v="124" actId="20577"/>
        <pc:sldMkLst>
          <pc:docMk/>
          <pc:sldMk cId="3785261376" sldId="295"/>
        </pc:sldMkLst>
      </pc:sldChg>
      <pc:sldChg chg="modSp">
        <pc:chgData name="Jack Pursley" userId="S::jpursle8@students.kennesaw.edu::d2bdf96f-c7f1-4774-9e33-5994ca7438d3" providerId="AD" clId="Web-{D300601F-0EF8-1EC1-854A-7093706F8CB1}" dt="2024-10-16T20:37:34.676" v="115" actId="20577"/>
        <pc:sldMkLst>
          <pc:docMk/>
          <pc:sldMk cId="2174131652" sldId="296"/>
        </pc:sldMkLst>
        <pc:spChg chg="mod">
          <ac:chgData name="Jack Pursley" userId="S::jpursle8@students.kennesaw.edu::d2bdf96f-c7f1-4774-9e33-5994ca7438d3" providerId="AD" clId="Web-{D300601F-0EF8-1EC1-854A-7093706F8CB1}" dt="2024-10-16T20:10:29.545" v="42" actId="20577"/>
          <ac:spMkLst>
            <pc:docMk/>
            <pc:sldMk cId="2174131652" sldId="296"/>
            <ac:spMk id="3" creationId="{0804BAD7-DC19-CBE2-208C-D16C07B11DCA}"/>
          </ac:spMkLst>
        </pc:spChg>
        <pc:spChg chg="mod">
          <ac:chgData name="Jack Pursley" userId="S::jpursle8@students.kennesaw.edu::d2bdf96f-c7f1-4774-9e33-5994ca7438d3" providerId="AD" clId="Web-{D300601F-0EF8-1EC1-854A-7093706F8CB1}" dt="2024-10-16T20:37:34.676" v="115" actId="20577"/>
          <ac:spMkLst>
            <pc:docMk/>
            <pc:sldMk cId="2174131652" sldId="296"/>
            <ac:spMk id="11" creationId="{65384AEE-709E-51B1-BD65-9F82D66C1E65}"/>
          </ac:spMkLst>
        </pc:spChg>
        <pc:picChg chg="mod">
          <ac:chgData name="Jack Pursley" userId="S::jpursle8@students.kennesaw.edu::d2bdf96f-c7f1-4774-9e33-5994ca7438d3" providerId="AD" clId="Web-{D300601F-0EF8-1EC1-854A-7093706F8CB1}" dt="2024-10-16T20:31:49.715" v="62"/>
          <ac:picMkLst>
            <pc:docMk/>
            <pc:sldMk cId="2174131652" sldId="296"/>
            <ac:picMk id="9" creationId="{BE4DA31E-B017-9E88-DAF7-F251B4AD3426}"/>
          </ac:picMkLst>
        </pc:picChg>
      </pc:sldChg>
      <pc:sldChg chg="modSp">
        <pc:chgData name="Jack Pursley" userId="S::jpursle8@students.kennesaw.edu::d2bdf96f-c7f1-4774-9e33-5994ca7438d3" providerId="AD" clId="Web-{D300601F-0EF8-1EC1-854A-7093706F8CB1}" dt="2024-10-16T20:37:40.957" v="116" actId="20577"/>
        <pc:sldMkLst>
          <pc:docMk/>
          <pc:sldMk cId="2863940210" sldId="297"/>
        </pc:sldMkLst>
      </pc:sldChg>
      <pc:sldChg chg="modSp">
        <pc:chgData name="Jack Pursley" userId="S::jpursle8@students.kennesaw.edu::d2bdf96f-c7f1-4774-9e33-5994ca7438d3" providerId="AD" clId="Web-{D300601F-0EF8-1EC1-854A-7093706F8CB1}" dt="2024-10-16T20:37:54.333" v="117" actId="20577"/>
        <pc:sldMkLst>
          <pc:docMk/>
          <pc:sldMk cId="2471616507" sldId="298"/>
        </pc:sldMkLst>
      </pc:sldChg>
      <pc:sldChg chg="modSp">
        <pc:chgData name="Jack Pursley" userId="S::jpursle8@students.kennesaw.edu::d2bdf96f-c7f1-4774-9e33-5994ca7438d3" providerId="AD" clId="Web-{D300601F-0EF8-1EC1-854A-7093706F8CB1}" dt="2024-10-16T20:38:05.786" v="120" actId="20577"/>
        <pc:sldMkLst>
          <pc:docMk/>
          <pc:sldMk cId="2655659614" sldId="299"/>
        </pc:sldMkLst>
      </pc:sldChg>
      <pc:sldChg chg="modSp">
        <pc:chgData name="Jack Pursley" userId="S::jpursle8@students.kennesaw.edu::d2bdf96f-c7f1-4774-9e33-5994ca7438d3" providerId="AD" clId="Web-{D300601F-0EF8-1EC1-854A-7093706F8CB1}" dt="2024-10-16T20:38:13.224" v="121" actId="20577"/>
        <pc:sldMkLst>
          <pc:docMk/>
          <pc:sldMk cId="2718649002" sldId="300"/>
        </pc:sldMkLst>
      </pc:sldChg>
      <pc:sldChg chg="modSp">
        <pc:chgData name="Jack Pursley" userId="S::jpursle8@students.kennesaw.edu::d2bdf96f-c7f1-4774-9e33-5994ca7438d3" providerId="AD" clId="Web-{D300601F-0EF8-1EC1-854A-7093706F8CB1}" dt="2024-10-16T20:38:20.818" v="122" actId="20577"/>
        <pc:sldMkLst>
          <pc:docMk/>
          <pc:sldMk cId="2570636753" sldId="301"/>
        </pc:sldMkLst>
      </pc:sldChg>
      <pc:sldChg chg="modSp">
        <pc:chgData name="Jack Pursley" userId="S::jpursle8@students.kennesaw.edu::d2bdf96f-c7f1-4774-9e33-5994ca7438d3" providerId="AD" clId="Web-{D300601F-0EF8-1EC1-854A-7093706F8CB1}" dt="2024-10-16T20:37:27.535" v="114" actId="20577"/>
        <pc:sldMkLst>
          <pc:docMk/>
          <pc:sldMk cId="4294054337" sldId="302"/>
        </pc:sldMkLst>
        <pc:spChg chg="mod">
          <ac:chgData name="Jack Pursley" userId="S::jpursle8@students.kennesaw.edu::d2bdf96f-c7f1-4774-9e33-5994ca7438d3" providerId="AD" clId="Web-{D300601F-0EF8-1EC1-854A-7093706F8CB1}" dt="2024-10-16T20:10:24.091" v="41" actId="20577"/>
          <ac:spMkLst>
            <pc:docMk/>
            <pc:sldMk cId="4294054337" sldId="302"/>
            <ac:spMk id="3" creationId="{DDB9F772-D23E-0413-AD42-49D70FF22253}"/>
          </ac:spMkLst>
        </pc:spChg>
        <pc:spChg chg="mod">
          <ac:chgData name="Jack Pursley" userId="S::jpursle8@students.kennesaw.edu::d2bdf96f-c7f1-4774-9e33-5994ca7438d3" providerId="AD" clId="Web-{D300601F-0EF8-1EC1-854A-7093706F8CB1}" dt="2024-10-16T20:37:27.535" v="114" actId="20577"/>
          <ac:spMkLst>
            <pc:docMk/>
            <pc:sldMk cId="4294054337" sldId="302"/>
            <ac:spMk id="11" creationId="{65384AEE-709E-51B1-BD65-9F82D66C1E65}"/>
          </ac:spMkLst>
        </pc:spChg>
        <pc:picChg chg="mod">
          <ac:chgData name="Jack Pursley" userId="S::jpursle8@students.kennesaw.edu::d2bdf96f-c7f1-4774-9e33-5994ca7438d3" providerId="AD" clId="Web-{D300601F-0EF8-1EC1-854A-7093706F8CB1}" dt="2024-10-16T20:31:37.871" v="61"/>
          <ac:picMkLst>
            <pc:docMk/>
            <pc:sldMk cId="4294054337" sldId="302"/>
            <ac:picMk id="7" creationId="{567B4107-A8AD-E870-319C-BAECD9FC6667}"/>
          </ac:picMkLst>
        </pc:picChg>
      </pc:sldChg>
      <pc:sldChg chg="modSp">
        <pc:chgData name="Jack Pursley" userId="S::jpursle8@students.kennesaw.edu::d2bdf96f-c7f1-4774-9e33-5994ca7438d3" providerId="AD" clId="Web-{D300601F-0EF8-1EC1-854A-7093706F8CB1}" dt="2024-10-16T20:36:56.894" v="110" actId="20577"/>
        <pc:sldMkLst>
          <pc:docMk/>
          <pc:sldMk cId="3182136701" sldId="303"/>
        </pc:sldMkLst>
      </pc:sldChg>
      <pc:sldChg chg="modSp">
        <pc:chgData name="Jack Pursley" userId="S::jpursle8@students.kennesaw.edu::d2bdf96f-c7f1-4774-9e33-5994ca7438d3" providerId="AD" clId="Web-{D300601F-0EF8-1EC1-854A-7093706F8CB1}" dt="2024-10-16T20:37:05.707" v="111" actId="20577"/>
        <pc:sldMkLst>
          <pc:docMk/>
          <pc:sldMk cId="2205038417" sldId="304"/>
        </pc:sldMkLst>
        <pc:spChg chg="mod">
          <ac:chgData name="Jack Pursley" userId="S::jpursle8@students.kennesaw.edu::d2bdf96f-c7f1-4774-9e33-5994ca7438d3" providerId="AD" clId="Web-{D300601F-0EF8-1EC1-854A-7093706F8CB1}" dt="2024-10-16T20:09:47.216" v="35" actId="1076"/>
          <ac:spMkLst>
            <pc:docMk/>
            <pc:sldMk cId="2205038417" sldId="304"/>
            <ac:spMk id="7" creationId="{5D5ACE26-016B-1F97-FCFE-63923B1F02FA}"/>
          </ac:spMkLst>
        </pc:spChg>
        <pc:spChg chg="mod">
          <ac:chgData name="Jack Pursley" userId="S::jpursle8@students.kennesaw.edu::d2bdf96f-c7f1-4774-9e33-5994ca7438d3" providerId="AD" clId="Web-{D300601F-0EF8-1EC1-854A-7093706F8CB1}" dt="2024-10-16T20:37:05.707" v="111" actId="20577"/>
          <ac:spMkLst>
            <pc:docMk/>
            <pc:sldMk cId="2205038417" sldId="304"/>
            <ac:spMk id="11" creationId="{65384AEE-709E-51B1-BD65-9F82D66C1E65}"/>
          </ac:spMkLst>
        </pc:spChg>
        <pc:picChg chg="mod">
          <ac:chgData name="Jack Pursley" userId="S::jpursle8@students.kennesaw.edu::d2bdf96f-c7f1-4774-9e33-5994ca7438d3" providerId="AD" clId="Web-{D300601F-0EF8-1EC1-854A-7093706F8CB1}" dt="2024-10-16T20:09:52.388" v="36" actId="1076"/>
          <ac:picMkLst>
            <pc:docMk/>
            <pc:sldMk cId="2205038417" sldId="304"/>
            <ac:picMk id="4" creationId="{A2097397-2331-7274-1A74-CC4341876631}"/>
          </ac:picMkLst>
        </pc:picChg>
      </pc:sldChg>
    </pc:docChg>
  </pc:docChgLst>
  <pc:docChgLst>
    <pc:chgData name="Kylah Wilson" userId="S::kwils261@students.kennesaw.edu::dd31d741-77d2-48d5-b050-e424e44a10eb" providerId="AD" clId="Web-{7365EEDA-F44A-42D9-B0CC-69AD888D8B6B}"/>
    <pc:docChg chg="modSld">
      <pc:chgData name="Kylah Wilson" userId="S::kwils261@students.kennesaw.edu::dd31d741-77d2-48d5-b050-e424e44a10eb" providerId="AD" clId="Web-{7365EEDA-F44A-42D9-B0CC-69AD888D8B6B}" dt="2024-09-19T18:07:15.097" v="1" actId="20577"/>
      <pc:docMkLst>
        <pc:docMk/>
      </pc:docMkLst>
      <pc:sldChg chg="modSp">
        <pc:chgData name="Kylah Wilson" userId="S::kwils261@students.kennesaw.edu::dd31d741-77d2-48d5-b050-e424e44a10eb" providerId="AD" clId="Web-{7365EEDA-F44A-42D9-B0CC-69AD888D8B6B}" dt="2024-09-19T18:07:15.097" v="1" actId="20577"/>
        <pc:sldMkLst>
          <pc:docMk/>
          <pc:sldMk cId="1779461551" sldId="294"/>
        </pc:sldMkLst>
      </pc:sldChg>
    </pc:docChg>
  </pc:docChgLst>
  <pc:docChgLst>
    <pc:chgData name="Robin Tandongfor" userId="S::rtandong@students.kennesaw.edu::23b28ab5-f174-4731-8d5b-f242faa2e5a1" providerId="AD" clId="Web-{53705325-1B96-EA27-3079-86DABCBA031F}"/>
    <pc:docChg chg="addSld delSld modSld">
      <pc:chgData name="Robin Tandongfor" userId="S::rtandong@students.kennesaw.edu::23b28ab5-f174-4731-8d5b-f242faa2e5a1" providerId="AD" clId="Web-{53705325-1B96-EA27-3079-86DABCBA031F}" dt="2024-09-19T19:59:14.671" v="132" actId="20577"/>
      <pc:docMkLst>
        <pc:docMk/>
      </pc:docMkLst>
      <pc:sldChg chg="modSp modCm">
        <pc:chgData name="Robin Tandongfor" userId="S::rtandong@students.kennesaw.edu::23b28ab5-f174-4731-8d5b-f242faa2e5a1" providerId="AD" clId="Web-{53705325-1B96-EA27-3079-86DABCBA031F}" dt="2024-09-19T19:59:14.671" v="132" actId="20577"/>
        <pc:sldMkLst>
          <pc:docMk/>
          <pc:sldMk cId="3574575704" sldId="263"/>
        </pc:sldMkLst>
        <pc:extLst>
          <p:ext xmlns:p="http://schemas.openxmlformats.org/presentationml/2006/main" uri="{D6D511B9-2390-475A-947B-AFAB55BFBCF1}">
            <pc226:cmChg xmlns:pc226="http://schemas.microsoft.com/office/powerpoint/2022/06/main/command" chg="mod">
              <pc226:chgData name="Robin Tandongfor" userId="S::rtandong@students.kennesaw.edu::23b28ab5-f174-4731-8d5b-f242faa2e5a1" providerId="AD" clId="Web-{53705325-1B96-EA27-3079-86DABCBA031F}" dt="2024-09-19T19:59:14.671" v="132" actId="20577"/>
              <pc2:cmMkLst xmlns:pc2="http://schemas.microsoft.com/office/powerpoint/2019/9/main/command">
                <pc:docMk/>
                <pc:sldMk cId="3574575704" sldId="263"/>
                <pc2:cmMk id="{5D299D45-C0D5-45FC-A367-25796EF0E622}"/>
              </pc2:cmMkLst>
            </pc226:cmChg>
          </p:ext>
        </pc:extLst>
      </pc:sldChg>
      <pc:sldChg chg="addSp modSp">
        <pc:chgData name="Robin Tandongfor" userId="S::rtandong@students.kennesaw.edu::23b28ab5-f174-4731-8d5b-f242faa2e5a1" providerId="AD" clId="Web-{53705325-1B96-EA27-3079-86DABCBA031F}" dt="2024-09-19T19:56:41.668" v="89" actId="1076"/>
        <pc:sldMkLst>
          <pc:docMk/>
          <pc:sldMk cId="3762752157" sldId="273"/>
        </pc:sldMkLst>
      </pc:sldChg>
      <pc:sldChg chg="del">
        <pc:chgData name="Robin Tandongfor" userId="S::rtandong@students.kennesaw.edu::23b28ab5-f174-4731-8d5b-f242faa2e5a1" providerId="AD" clId="Web-{53705325-1B96-EA27-3079-86DABCBA031F}" dt="2024-09-19T19:55:12.088" v="71"/>
        <pc:sldMkLst>
          <pc:docMk/>
          <pc:sldMk cId="1159195794" sldId="274"/>
        </pc:sldMkLst>
      </pc:sldChg>
      <pc:sldChg chg="addSp modSp">
        <pc:chgData name="Robin Tandongfor" userId="S::rtandong@students.kennesaw.edu::23b28ab5-f174-4731-8d5b-f242faa2e5a1" providerId="AD" clId="Web-{53705325-1B96-EA27-3079-86DABCBA031F}" dt="2024-09-19T19:53:29.852" v="70" actId="1076"/>
        <pc:sldMkLst>
          <pc:docMk/>
          <pc:sldMk cId="3180615450" sldId="276"/>
        </pc:sldMkLst>
      </pc:sldChg>
      <pc:sldChg chg="addSp delSp modSp add replId">
        <pc:chgData name="Robin Tandongfor" userId="S::rtandong@students.kennesaw.edu::23b28ab5-f174-4731-8d5b-f242faa2e5a1" providerId="AD" clId="Web-{53705325-1B96-EA27-3079-86DABCBA031F}" dt="2024-09-19T19:35:21.271" v="68"/>
        <pc:sldMkLst>
          <pc:docMk/>
          <pc:sldMk cId="1024735759" sldId="296"/>
        </pc:sldMkLst>
      </pc:sldChg>
      <pc:sldChg chg="delSp modSp add replId">
        <pc:chgData name="Robin Tandongfor" userId="S::rtandong@students.kennesaw.edu::23b28ab5-f174-4731-8d5b-f242faa2e5a1" providerId="AD" clId="Web-{53705325-1B96-EA27-3079-86DABCBA031F}" dt="2024-09-19T19:35:16.662" v="67" actId="1076"/>
        <pc:sldMkLst>
          <pc:docMk/>
          <pc:sldMk cId="353369909" sldId="297"/>
        </pc:sldMkLst>
      </pc:sldChg>
    </pc:docChg>
  </pc:docChgLst>
  <pc:docChgLst>
    <pc:chgData name="Elijah Vandorn" userId="S::evandorn@students.kennesaw.edu::6901264a-b6d4-496f-93a4-4df98484db76" providerId="AD" clId="Web-{CE739AFA-49A4-83FA-5DA9-FE6B1F0F7D70}"/>
    <pc:docChg chg="modSld">
      <pc:chgData name="Elijah Vandorn" userId="S::evandorn@students.kennesaw.edu::6901264a-b6d4-496f-93a4-4df98484db76" providerId="AD" clId="Web-{CE739AFA-49A4-83FA-5DA9-FE6B1F0F7D70}" dt="2024-11-11T01:01:06.480" v="14" actId="1076"/>
      <pc:docMkLst>
        <pc:docMk/>
      </pc:docMkLst>
      <pc:sldChg chg="modSp">
        <pc:chgData name="Elijah Vandorn" userId="S::evandorn@students.kennesaw.edu::6901264a-b6d4-496f-93a4-4df98484db76" providerId="AD" clId="Web-{CE739AFA-49A4-83FA-5DA9-FE6B1F0F7D70}" dt="2024-11-11T01:01:06.480" v="14" actId="1076"/>
        <pc:sldMkLst>
          <pc:docMk/>
          <pc:sldMk cId="2880619248" sldId="271"/>
        </pc:sldMkLst>
        <pc:spChg chg="mod">
          <ac:chgData name="Elijah Vandorn" userId="S::evandorn@students.kennesaw.edu::6901264a-b6d4-496f-93a4-4df98484db76" providerId="AD" clId="Web-{CE739AFA-49A4-83FA-5DA9-FE6B1F0F7D70}" dt="2024-11-11T01:01:06.480" v="14" actId="1076"/>
          <ac:spMkLst>
            <pc:docMk/>
            <pc:sldMk cId="2880619248" sldId="271"/>
            <ac:spMk id="3" creationId="{B1DE9F82-2251-179E-95C7-E87D56E04010}"/>
          </ac:spMkLst>
        </pc:spChg>
      </pc:sldChg>
    </pc:docChg>
  </pc:docChgLst>
  <pc:docChgLst>
    <pc:chgData name="Elijah Vandorn" userId="S::evandorn@students.kennesaw.edu::6901264a-b6d4-496f-93a4-4df98484db76" providerId="AD" clId="Web-{A8FAFB13-8741-DC11-A6B0-F174B67B8DFF}"/>
    <pc:docChg chg="modSld">
      <pc:chgData name="Elijah Vandorn" userId="S::evandorn@students.kennesaw.edu::6901264a-b6d4-496f-93a4-4df98484db76" providerId="AD" clId="Web-{A8FAFB13-8741-DC11-A6B0-F174B67B8DFF}" dt="2024-11-12T16:19:33.796" v="97" actId="1076"/>
      <pc:docMkLst>
        <pc:docMk/>
      </pc:docMkLst>
      <pc:sldChg chg="delSp modSp">
        <pc:chgData name="Elijah Vandorn" userId="S::evandorn@students.kennesaw.edu::6901264a-b6d4-496f-93a4-4df98484db76" providerId="AD" clId="Web-{A8FAFB13-8741-DC11-A6B0-F174B67B8DFF}" dt="2024-11-12T16:17:59.120" v="96" actId="20577"/>
        <pc:sldMkLst>
          <pc:docMk/>
          <pc:sldMk cId="2880619248" sldId="271"/>
        </pc:sldMkLst>
        <pc:spChg chg="mod">
          <ac:chgData name="Elijah Vandorn" userId="S::evandorn@students.kennesaw.edu::6901264a-b6d4-496f-93a4-4df98484db76" providerId="AD" clId="Web-{A8FAFB13-8741-DC11-A6B0-F174B67B8DFF}" dt="2024-11-12T16:17:59.120" v="96" actId="20577"/>
          <ac:spMkLst>
            <pc:docMk/>
            <pc:sldMk cId="2880619248" sldId="271"/>
            <ac:spMk id="3" creationId="{B1DE9F82-2251-179E-95C7-E87D56E04010}"/>
          </ac:spMkLst>
        </pc:spChg>
      </pc:sldChg>
      <pc:sldChg chg="modSp">
        <pc:chgData name="Elijah Vandorn" userId="S::evandorn@students.kennesaw.edu::6901264a-b6d4-496f-93a4-4df98484db76" providerId="AD" clId="Web-{A8FAFB13-8741-DC11-A6B0-F174B67B8DFF}" dt="2024-11-12T16:19:33.796" v="97" actId="1076"/>
        <pc:sldMkLst>
          <pc:docMk/>
          <pc:sldMk cId="740346048" sldId="310"/>
        </pc:sldMkLst>
        <pc:picChg chg="mod">
          <ac:chgData name="Elijah Vandorn" userId="S::evandorn@students.kennesaw.edu::6901264a-b6d4-496f-93a4-4df98484db76" providerId="AD" clId="Web-{A8FAFB13-8741-DC11-A6B0-F174B67B8DFF}" dt="2024-11-12T16:19:33.796" v="97" actId="1076"/>
          <ac:picMkLst>
            <pc:docMk/>
            <pc:sldMk cId="740346048" sldId="310"/>
            <ac:picMk id="5" creationId="{6EFCE485-EE90-4C51-A841-C9858DD33414}"/>
          </ac:picMkLst>
        </pc:picChg>
      </pc:sldChg>
    </pc:docChg>
  </pc:docChgLst>
  <pc:docChgLst>
    <pc:chgData name="Jack Pursley" userId="S::jpursle8@students.kennesaw.edu::d2bdf96f-c7f1-4774-9e33-5994ca7438d3" providerId="AD" clId="Web-{F13519F2-66D1-E5CB-97E7-BCC4A8F57A60}"/>
    <pc:docChg chg="modSld">
      <pc:chgData name="Jack Pursley" userId="S::jpursle8@students.kennesaw.edu::d2bdf96f-c7f1-4774-9e33-5994ca7438d3" providerId="AD" clId="Web-{F13519F2-66D1-E5CB-97E7-BCC4A8F57A60}" dt="2024-10-17T17:41:10.977" v="38"/>
      <pc:docMkLst>
        <pc:docMk/>
      </pc:docMkLst>
      <pc:sldChg chg="modNotes">
        <pc:chgData name="Jack Pursley" userId="S::jpursle8@students.kennesaw.edu::d2bdf96f-c7f1-4774-9e33-5994ca7438d3" providerId="AD" clId="Web-{F13519F2-66D1-E5CB-97E7-BCC4A8F57A60}" dt="2024-10-17T17:36:48.297" v="29"/>
        <pc:sldMkLst>
          <pc:docMk/>
          <pc:sldMk cId="1779461551" sldId="294"/>
        </pc:sldMkLst>
      </pc:sldChg>
      <pc:sldChg chg="modNotes">
        <pc:chgData name="Jack Pursley" userId="S::jpursle8@students.kennesaw.edu::d2bdf96f-c7f1-4774-9e33-5994ca7438d3" providerId="AD" clId="Web-{F13519F2-66D1-E5CB-97E7-BCC4A8F57A60}" dt="2024-10-17T17:36:29.343" v="20"/>
        <pc:sldMkLst>
          <pc:docMk/>
          <pc:sldMk cId="12296240" sldId="305"/>
        </pc:sldMkLst>
      </pc:sldChg>
      <pc:sldChg chg="modSp">
        <pc:chgData name="Jack Pursley" userId="S::jpursle8@students.kennesaw.edu::d2bdf96f-c7f1-4774-9e33-5994ca7438d3" providerId="AD" clId="Web-{F13519F2-66D1-E5CB-97E7-BCC4A8F57A60}" dt="2024-10-17T17:38:56.863" v="35" actId="20577"/>
        <pc:sldMkLst>
          <pc:docMk/>
          <pc:sldMk cId="1883771611" sldId="310"/>
        </pc:sldMkLst>
      </pc:sldChg>
      <pc:sldChg chg="modNotes">
        <pc:chgData name="Jack Pursley" userId="S::jpursle8@students.kennesaw.edu::d2bdf96f-c7f1-4774-9e33-5994ca7438d3" providerId="AD" clId="Web-{F13519F2-66D1-E5CB-97E7-BCC4A8F57A60}" dt="2024-10-17T17:36:08.295" v="15"/>
        <pc:sldMkLst>
          <pc:docMk/>
          <pc:sldMk cId="272007380" sldId="312"/>
        </pc:sldMkLst>
      </pc:sldChg>
      <pc:sldChg chg="modNotes">
        <pc:chgData name="Jack Pursley" userId="S::jpursle8@students.kennesaw.edu::d2bdf96f-c7f1-4774-9e33-5994ca7438d3" providerId="AD" clId="Web-{F13519F2-66D1-E5CB-97E7-BCC4A8F57A60}" dt="2024-10-17T17:35:43.248" v="7"/>
        <pc:sldMkLst>
          <pc:docMk/>
          <pc:sldMk cId="201397844" sldId="314"/>
        </pc:sldMkLst>
      </pc:sldChg>
      <pc:sldChg chg="modNotes">
        <pc:chgData name="Jack Pursley" userId="S::jpursle8@students.kennesaw.edu::d2bdf96f-c7f1-4774-9e33-5994ca7438d3" providerId="AD" clId="Web-{F13519F2-66D1-E5CB-97E7-BCC4A8F57A60}" dt="2024-10-17T17:35:33.388" v="4"/>
        <pc:sldMkLst>
          <pc:docMk/>
          <pc:sldMk cId="3941786846" sldId="315"/>
        </pc:sldMkLst>
      </pc:sldChg>
      <pc:sldChg chg="modNotes">
        <pc:chgData name="Jack Pursley" userId="S::jpursle8@students.kennesaw.edu::d2bdf96f-c7f1-4774-9e33-5994ca7438d3" providerId="AD" clId="Web-{F13519F2-66D1-E5CB-97E7-BCC4A8F57A60}" dt="2024-10-17T17:41:10.977" v="38"/>
        <pc:sldMkLst>
          <pc:docMk/>
          <pc:sldMk cId="4241352604" sldId="317"/>
        </pc:sldMkLst>
      </pc:sldChg>
      <pc:sldChg chg="modNotes">
        <pc:chgData name="Jack Pursley" userId="S::jpursle8@students.kennesaw.edu::d2bdf96f-c7f1-4774-9e33-5994ca7438d3" providerId="AD" clId="Web-{F13519F2-66D1-E5CB-97E7-BCC4A8F57A60}" dt="2024-10-17T17:38:19.909" v="32"/>
        <pc:sldMkLst>
          <pc:docMk/>
          <pc:sldMk cId="3130813286" sldId="318"/>
        </pc:sldMkLst>
      </pc:sldChg>
    </pc:docChg>
  </pc:docChgLst>
  <pc:docChgLst>
    <pc:chgData name="Jack Pursley" userId="S::jpursle8@students.kennesaw.edu::d2bdf96f-c7f1-4774-9e33-5994ca7438d3" providerId="AD" clId="Web-{80CF4891-56E5-1261-F5A4-0117F93E3A25}"/>
    <pc:docChg chg="addSld delSld modSld">
      <pc:chgData name="Jack Pursley" userId="S::jpursle8@students.kennesaw.edu::d2bdf96f-c7f1-4774-9e33-5994ca7438d3" providerId="AD" clId="Web-{80CF4891-56E5-1261-F5A4-0117F93E3A25}" dt="2024-09-16T15:06:48.673" v="41" actId="14100"/>
      <pc:docMkLst>
        <pc:docMk/>
      </pc:docMkLst>
      <pc:sldChg chg="del">
        <pc:chgData name="Jack Pursley" userId="S::jpursle8@students.kennesaw.edu::d2bdf96f-c7f1-4774-9e33-5994ca7438d3" providerId="AD" clId="Web-{80CF4891-56E5-1261-F5A4-0117F93E3A25}" dt="2024-09-16T15:00:34.548" v="1"/>
        <pc:sldMkLst>
          <pc:docMk/>
          <pc:sldMk cId="109857222" sldId="256"/>
        </pc:sldMkLst>
      </pc:sldChg>
      <pc:sldChg chg="addSp delSp modSp add mod setBg">
        <pc:chgData name="Jack Pursley" userId="S::jpursle8@students.kennesaw.edu::d2bdf96f-c7f1-4774-9e33-5994ca7438d3" providerId="AD" clId="Web-{80CF4891-56E5-1261-F5A4-0117F93E3A25}" dt="2024-09-16T15:06:48.673" v="41" actId="14100"/>
        <pc:sldMkLst>
          <pc:docMk/>
          <pc:sldMk cId="1786802498" sldId="257"/>
        </pc:sldMkLst>
        <pc:spChg chg="mod">
          <ac:chgData name="Jack Pursley" userId="S::jpursle8@students.kennesaw.edu::d2bdf96f-c7f1-4774-9e33-5994ca7438d3" providerId="AD" clId="Web-{80CF4891-56E5-1261-F5A4-0117F93E3A25}" dt="2024-09-16T15:01:15.316" v="5" actId="20577"/>
          <ac:spMkLst>
            <pc:docMk/>
            <pc:sldMk cId="1786802498" sldId="257"/>
            <ac:spMk id="2" creationId="{52E9A6F5-3436-F6B1-1B0C-20316D0B2A07}"/>
          </ac:spMkLst>
        </pc:spChg>
        <pc:spChg chg="add mod">
          <ac:chgData name="Jack Pursley" userId="S::jpursle8@students.kennesaw.edu::d2bdf96f-c7f1-4774-9e33-5994ca7438d3" providerId="AD" clId="Web-{80CF4891-56E5-1261-F5A4-0117F93E3A25}" dt="2024-09-16T15:06:48.673" v="41" actId="14100"/>
          <ac:spMkLst>
            <pc:docMk/>
            <pc:sldMk cId="1786802498" sldId="257"/>
            <ac:spMk id="3" creationId="{576A4322-4A4B-593B-6292-A747E5CF9FC8}"/>
          </ac:spMkLst>
        </pc:spChg>
      </pc:sldChg>
    </pc:docChg>
  </pc:docChgLst>
  <pc:docChgLst>
    <pc:chgData name="Jack Pursley" userId="S::jpursle8@students.kennesaw.edu::d2bdf96f-c7f1-4774-9e33-5994ca7438d3" providerId="AD" clId="Web-{149AF5DA-7B33-59F2-FC8D-4267E275B79E}"/>
    <pc:docChg chg="modSld">
      <pc:chgData name="Jack Pursley" userId="S::jpursle8@students.kennesaw.edu::d2bdf96f-c7f1-4774-9e33-5994ca7438d3" providerId="AD" clId="Web-{149AF5DA-7B33-59F2-FC8D-4267E275B79E}" dt="2024-11-07T22:32:28.206" v="29" actId="20577"/>
      <pc:docMkLst>
        <pc:docMk/>
      </pc:docMkLst>
      <pc:sldChg chg="modSp">
        <pc:chgData name="Jack Pursley" userId="S::jpursle8@students.kennesaw.edu::d2bdf96f-c7f1-4774-9e33-5994ca7438d3" providerId="AD" clId="Web-{149AF5DA-7B33-59F2-FC8D-4267E275B79E}" dt="2024-11-07T22:31:59.299" v="11" actId="20577"/>
        <pc:sldMkLst>
          <pc:docMk/>
          <pc:sldMk cId="1786802498" sldId="257"/>
        </pc:sldMkLst>
        <pc:spChg chg="mod">
          <ac:chgData name="Jack Pursley" userId="S::jpursle8@students.kennesaw.edu::d2bdf96f-c7f1-4774-9e33-5994ca7438d3" providerId="AD" clId="Web-{149AF5DA-7B33-59F2-FC8D-4267E275B79E}" dt="2024-11-07T22:31:59.299" v="11" actId="20577"/>
          <ac:spMkLst>
            <pc:docMk/>
            <pc:sldMk cId="1786802498" sldId="257"/>
            <ac:spMk id="2" creationId="{52E9A6F5-3436-F6B1-1B0C-20316D0B2A07}"/>
          </ac:spMkLst>
        </pc:spChg>
      </pc:sldChg>
      <pc:sldChg chg="modSp">
        <pc:chgData name="Jack Pursley" userId="S::jpursle8@students.kennesaw.edu::d2bdf96f-c7f1-4774-9e33-5994ca7438d3" providerId="AD" clId="Web-{149AF5DA-7B33-59F2-FC8D-4267E275B79E}" dt="2024-11-07T22:32:28.206" v="29" actId="20577"/>
        <pc:sldMkLst>
          <pc:docMk/>
          <pc:sldMk cId="3699955277" sldId="258"/>
        </pc:sldMkLst>
        <pc:spChg chg="mod">
          <ac:chgData name="Jack Pursley" userId="S::jpursle8@students.kennesaw.edu::d2bdf96f-c7f1-4774-9e33-5994ca7438d3" providerId="AD" clId="Web-{149AF5DA-7B33-59F2-FC8D-4267E275B79E}" dt="2024-11-07T22:32:28.206" v="29" actId="20577"/>
          <ac:spMkLst>
            <pc:docMk/>
            <pc:sldMk cId="3699955277" sldId="258"/>
            <ac:spMk id="13" creationId="{4BAD55E4-D1A6-4D56-A652-9B092B0D936A}"/>
          </ac:spMkLst>
        </pc:spChg>
      </pc:sldChg>
    </pc:docChg>
  </pc:docChgLst>
  <pc:docChgLst>
    <pc:chgData name="Robin Tandongfor" userId="S::rtandong@students.kennesaw.edu::23b28ab5-f174-4731-8d5b-f242faa2e5a1" providerId="AD" clId="Web-{916D2803-730B-1EC6-3468-61CB81B6F502}"/>
    <pc:docChg chg="mod addSld delSld modSld">
      <pc:chgData name="Robin Tandongfor" userId="S::rtandong@students.kennesaw.edu::23b28ab5-f174-4731-8d5b-f242faa2e5a1" providerId="AD" clId="Web-{916D2803-730B-1EC6-3468-61CB81B6F502}" dt="2024-09-19T18:51:00.712" v="1660"/>
      <pc:docMkLst>
        <pc:docMk/>
      </pc:docMkLst>
      <pc:sldChg chg="modSp">
        <pc:chgData name="Robin Tandongfor" userId="S::rtandong@students.kennesaw.edu::23b28ab5-f174-4731-8d5b-f242faa2e5a1" providerId="AD" clId="Web-{916D2803-730B-1EC6-3468-61CB81B6F502}" dt="2024-09-19T16:30:34.815" v="525" actId="1076"/>
        <pc:sldMkLst>
          <pc:docMk/>
          <pc:sldMk cId="1786802498" sldId="257"/>
        </pc:sldMkLst>
        <pc:spChg chg="mod">
          <ac:chgData name="Robin Tandongfor" userId="S::rtandong@students.kennesaw.edu::23b28ab5-f174-4731-8d5b-f242faa2e5a1" providerId="AD" clId="Web-{916D2803-730B-1EC6-3468-61CB81B6F502}" dt="2024-09-19T16:30:32.050" v="524" actId="1076"/>
          <ac:spMkLst>
            <pc:docMk/>
            <pc:sldMk cId="1786802498" sldId="257"/>
            <ac:spMk id="2" creationId="{52E9A6F5-3436-F6B1-1B0C-20316D0B2A07}"/>
          </ac:spMkLst>
        </pc:spChg>
        <pc:spChg chg="mod">
          <ac:chgData name="Robin Tandongfor" userId="S::rtandong@students.kennesaw.edu::23b28ab5-f174-4731-8d5b-f242faa2e5a1" providerId="AD" clId="Web-{916D2803-730B-1EC6-3468-61CB81B6F502}" dt="2024-09-19T16:30:34.815" v="525" actId="1076"/>
          <ac:spMkLst>
            <pc:docMk/>
            <pc:sldMk cId="1786802498" sldId="257"/>
            <ac:spMk id="3" creationId="{576A4322-4A4B-593B-6292-A747E5CF9FC8}"/>
          </ac:spMkLst>
        </pc:spChg>
      </pc:sldChg>
      <pc:sldChg chg="modSp">
        <pc:chgData name="Robin Tandongfor" userId="S::rtandong@students.kennesaw.edu::23b28ab5-f174-4731-8d5b-f242faa2e5a1" providerId="AD" clId="Web-{916D2803-730B-1EC6-3468-61CB81B6F502}" dt="2024-09-19T16:40:52.294" v="735" actId="20577"/>
        <pc:sldMkLst>
          <pc:docMk/>
          <pc:sldMk cId="3699955277" sldId="258"/>
        </pc:sldMkLst>
        <pc:spChg chg="mod">
          <ac:chgData name="Robin Tandongfor" userId="S::rtandong@students.kennesaw.edu::23b28ab5-f174-4731-8d5b-f242faa2e5a1" providerId="AD" clId="Web-{916D2803-730B-1EC6-3468-61CB81B6F502}" dt="2024-09-19T16:40:52.294" v="735" actId="20577"/>
          <ac:spMkLst>
            <pc:docMk/>
            <pc:sldMk cId="3699955277" sldId="258"/>
            <ac:spMk id="7" creationId="{5D5ACE26-016B-1F97-FCFE-63923B1F02FA}"/>
          </ac:spMkLst>
        </pc:spChg>
        <pc:spChg chg="mod">
          <ac:chgData name="Robin Tandongfor" userId="S::rtandong@students.kennesaw.edu::23b28ab5-f174-4731-8d5b-f242faa2e5a1" providerId="AD" clId="Web-{916D2803-730B-1EC6-3468-61CB81B6F502}" dt="2024-09-19T16:36:39.362" v="682" actId="20577"/>
          <ac:spMkLst>
            <pc:docMk/>
            <pc:sldMk cId="3699955277" sldId="258"/>
            <ac:spMk id="13" creationId="{4BAD55E4-D1A6-4D56-A652-9B092B0D936A}"/>
          </ac:spMkLst>
        </pc:spChg>
        <pc:picChg chg="mod">
          <ac:chgData name="Robin Tandongfor" userId="S::rtandong@students.kennesaw.edu::23b28ab5-f174-4731-8d5b-f242faa2e5a1" providerId="AD" clId="Web-{916D2803-730B-1EC6-3468-61CB81B6F502}" dt="2024-09-19T16:34:26.981" v="659" actId="1076"/>
          <ac:picMkLst>
            <pc:docMk/>
            <pc:sldMk cId="3699955277" sldId="258"/>
            <ac:picMk id="4" creationId="{A2097397-2331-7274-1A74-CC4341876631}"/>
          </ac:picMkLst>
        </pc:picChg>
      </pc:sldChg>
      <pc:sldChg chg="delSp modSp">
        <pc:chgData name="Robin Tandongfor" userId="S::rtandong@students.kennesaw.edu::23b28ab5-f174-4731-8d5b-f242faa2e5a1" providerId="AD" clId="Web-{916D2803-730B-1EC6-3468-61CB81B6F502}" dt="2024-09-19T17:01:32.799" v="1006" actId="1076"/>
        <pc:sldMkLst>
          <pc:docMk/>
          <pc:sldMk cId="2733637172" sldId="262"/>
        </pc:sldMkLst>
      </pc:sldChg>
      <pc:sldChg chg="addSp delSp modSp del">
        <pc:chgData name="Robin Tandongfor" userId="S::rtandong@students.kennesaw.edu::23b28ab5-f174-4731-8d5b-f242faa2e5a1" providerId="AD" clId="Web-{916D2803-730B-1EC6-3468-61CB81B6F502}" dt="2024-09-19T16:53:43.951" v="894"/>
        <pc:sldMkLst>
          <pc:docMk/>
          <pc:sldMk cId="2801836494" sldId="264"/>
        </pc:sldMkLst>
      </pc:sldChg>
      <pc:sldChg chg="delSp modSp">
        <pc:chgData name="Robin Tandongfor" userId="S::rtandong@students.kennesaw.edu::23b28ab5-f174-4731-8d5b-f242faa2e5a1" providerId="AD" clId="Web-{916D2803-730B-1EC6-3468-61CB81B6F502}" dt="2024-09-19T16:57:37.617" v="944" actId="1076"/>
        <pc:sldMkLst>
          <pc:docMk/>
          <pc:sldMk cId="1546506724" sldId="265"/>
        </pc:sldMkLst>
      </pc:sldChg>
      <pc:sldChg chg="delSp modSp">
        <pc:chgData name="Robin Tandongfor" userId="S::rtandong@students.kennesaw.edu::23b28ab5-f174-4731-8d5b-f242faa2e5a1" providerId="AD" clId="Web-{916D2803-730B-1EC6-3468-61CB81B6F502}" dt="2024-09-19T18:49:47.896" v="1659" actId="1076"/>
        <pc:sldMkLst>
          <pc:docMk/>
          <pc:sldMk cId="2621187448" sldId="266"/>
        </pc:sldMkLst>
      </pc:sldChg>
      <pc:sldChg chg="modSp">
        <pc:chgData name="Robin Tandongfor" userId="S::rtandong@students.kennesaw.edu::23b28ab5-f174-4731-8d5b-f242faa2e5a1" providerId="AD" clId="Web-{916D2803-730B-1EC6-3468-61CB81B6F502}" dt="2024-09-19T17:45:38.987" v="1503" actId="20577"/>
        <pc:sldMkLst>
          <pc:docMk/>
          <pc:sldMk cId="2880619248" sldId="271"/>
        </pc:sldMkLst>
        <pc:spChg chg="mod">
          <ac:chgData name="Robin Tandongfor" userId="S::rtandong@students.kennesaw.edu::23b28ab5-f174-4731-8d5b-f242faa2e5a1" providerId="AD" clId="Web-{916D2803-730B-1EC6-3468-61CB81B6F502}" dt="2024-09-19T17:45:23.767" v="1500" actId="20577"/>
          <ac:spMkLst>
            <pc:docMk/>
            <pc:sldMk cId="2880619248" sldId="271"/>
            <ac:spMk id="7" creationId="{5D5ACE26-016B-1F97-FCFE-63923B1F02FA}"/>
          </ac:spMkLst>
        </pc:spChg>
      </pc:sldChg>
      <pc:sldChg chg="del">
        <pc:chgData name="Robin Tandongfor" userId="S::rtandong@students.kennesaw.edu::23b28ab5-f174-4731-8d5b-f242faa2e5a1" providerId="AD" clId="Web-{916D2803-730B-1EC6-3468-61CB81B6F502}" dt="2024-09-19T16:26:04.054" v="426"/>
        <pc:sldMkLst>
          <pc:docMk/>
          <pc:sldMk cId="71692024" sldId="272"/>
        </pc:sldMkLst>
      </pc:sldChg>
      <pc:sldChg chg="modSp">
        <pc:chgData name="Robin Tandongfor" userId="S::rtandong@students.kennesaw.edu::23b28ab5-f174-4731-8d5b-f242faa2e5a1" providerId="AD" clId="Web-{916D2803-730B-1EC6-3468-61CB81B6F502}" dt="2024-09-19T17:34:26.818" v="1436" actId="1076"/>
        <pc:sldMkLst>
          <pc:docMk/>
          <pc:sldMk cId="3762752157" sldId="273"/>
        </pc:sldMkLst>
      </pc:sldChg>
      <pc:sldChg chg="addSp delSp modSp mod delDesignElem chgLayout">
        <pc:chgData name="Robin Tandongfor" userId="S::rtandong@students.kennesaw.edu::23b28ab5-f174-4731-8d5b-f242faa2e5a1" providerId="AD" clId="Web-{916D2803-730B-1EC6-3468-61CB81B6F502}" dt="2024-09-19T18:15:31.186" v="1579" actId="14100"/>
        <pc:sldMkLst>
          <pc:docMk/>
          <pc:sldMk cId="80840365" sldId="275"/>
        </pc:sldMkLst>
        <pc:spChg chg="add mod ord">
          <ac:chgData name="Robin Tandongfor" userId="S::rtandong@students.kennesaw.edu::23b28ab5-f174-4731-8d5b-f242faa2e5a1" providerId="AD" clId="Web-{916D2803-730B-1EC6-3468-61CB81B6F502}" dt="2024-09-19T17:22:46.383" v="1396" actId="20577"/>
          <ac:spMkLst>
            <pc:docMk/>
            <pc:sldMk cId="80840365" sldId="275"/>
            <ac:spMk id="3" creationId="{A200CE08-5CAB-7BEB-C667-02FC4BC7F456}"/>
          </ac:spMkLst>
        </pc:spChg>
      </pc:sldChg>
      <pc:sldChg chg="addSp delSp modSp mod delDesignElem chgLayout">
        <pc:chgData name="Robin Tandongfor" userId="S::rtandong@students.kennesaw.edu::23b28ab5-f174-4731-8d5b-f242faa2e5a1" providerId="AD" clId="Web-{916D2803-730B-1EC6-3468-61CB81B6F502}" dt="2024-09-19T18:42:32.175" v="1634" actId="1076"/>
        <pc:sldMkLst>
          <pc:docMk/>
          <pc:sldMk cId="3180615450" sldId="276"/>
        </pc:sldMkLst>
        <pc:spChg chg="add mod ord">
          <ac:chgData name="Robin Tandongfor" userId="S::rtandong@students.kennesaw.edu::23b28ab5-f174-4731-8d5b-f242faa2e5a1" providerId="AD" clId="Web-{916D2803-730B-1EC6-3468-61CB81B6F502}" dt="2024-09-19T17:01:13.392" v="1002" actId="1076"/>
          <ac:spMkLst>
            <pc:docMk/>
            <pc:sldMk cId="3180615450" sldId="276"/>
            <ac:spMk id="8" creationId="{C6A9CD38-DE06-3F29-BE8B-FA8A6CD76543}"/>
          </ac:spMkLst>
        </pc:spChg>
        <pc:picChg chg="mod">
          <ac:chgData name="Robin Tandongfor" userId="S::rtandong@students.kennesaw.edu::23b28ab5-f174-4731-8d5b-f242faa2e5a1" providerId="AD" clId="Web-{916D2803-730B-1EC6-3468-61CB81B6F502}" dt="2024-09-19T16:39:12.431" v="710" actId="1076"/>
          <ac:picMkLst>
            <pc:docMk/>
            <pc:sldMk cId="3180615450" sldId="276"/>
            <ac:picMk id="4" creationId="{A2097397-2331-7274-1A74-CC4341876631}"/>
          </ac:picMkLst>
        </pc:picChg>
      </pc:sldChg>
      <pc:sldChg chg="modSp del">
        <pc:chgData name="Robin Tandongfor" userId="S::rtandong@students.kennesaw.edu::23b28ab5-f174-4731-8d5b-f242faa2e5a1" providerId="AD" clId="Web-{916D2803-730B-1EC6-3468-61CB81B6F502}" dt="2024-09-19T16:50:44.663" v="831"/>
        <pc:sldMkLst>
          <pc:docMk/>
          <pc:sldMk cId="1188738805" sldId="278"/>
        </pc:sldMkLst>
      </pc:sldChg>
      <pc:sldChg chg="addSp delSp modSp del">
        <pc:chgData name="Robin Tandongfor" userId="S::rtandong@students.kennesaw.edu::23b28ab5-f174-4731-8d5b-f242faa2e5a1" providerId="AD" clId="Web-{916D2803-730B-1EC6-3468-61CB81B6F502}" dt="2024-09-19T16:56:58.069" v="927"/>
        <pc:sldMkLst>
          <pc:docMk/>
          <pc:sldMk cId="2160018701" sldId="279"/>
        </pc:sldMkLst>
      </pc:sldChg>
      <pc:sldChg chg="del">
        <pc:chgData name="Robin Tandongfor" userId="S::rtandong@students.kennesaw.edu::23b28ab5-f174-4731-8d5b-f242faa2e5a1" providerId="AD" clId="Web-{916D2803-730B-1EC6-3468-61CB81B6F502}" dt="2024-09-19T16:58:24.525" v="970"/>
        <pc:sldMkLst>
          <pc:docMk/>
          <pc:sldMk cId="3929058299" sldId="280"/>
        </pc:sldMkLst>
      </pc:sldChg>
      <pc:sldChg chg="del">
        <pc:chgData name="Robin Tandongfor" userId="S::rtandong@students.kennesaw.edu::23b28ab5-f174-4731-8d5b-f242faa2e5a1" providerId="AD" clId="Web-{916D2803-730B-1EC6-3468-61CB81B6F502}" dt="2024-09-19T17:00:32.859" v="1001"/>
        <pc:sldMkLst>
          <pc:docMk/>
          <pc:sldMk cId="3596144785" sldId="281"/>
        </pc:sldMkLst>
      </pc:sldChg>
      <pc:sldChg chg="addSp delSp modSp add del replId">
        <pc:chgData name="Robin Tandongfor" userId="S::rtandong@students.kennesaw.edu::23b28ab5-f174-4731-8d5b-f242faa2e5a1" providerId="AD" clId="Web-{916D2803-730B-1EC6-3468-61CB81B6F502}" dt="2024-09-19T16:56:52.834" v="925"/>
        <pc:sldMkLst>
          <pc:docMk/>
          <pc:sldMk cId="3017788022" sldId="282"/>
        </pc:sldMkLst>
      </pc:sldChg>
      <pc:sldChg chg="new del">
        <pc:chgData name="Robin Tandongfor" userId="S::rtandong@students.kennesaw.edu::23b28ab5-f174-4731-8d5b-f242faa2e5a1" providerId="AD" clId="Web-{916D2803-730B-1EC6-3468-61CB81B6F502}" dt="2024-09-19T16:24:43.066" v="415"/>
        <pc:sldMkLst>
          <pc:docMk/>
          <pc:sldMk cId="1195720600" sldId="283"/>
        </pc:sldMkLst>
      </pc:sldChg>
      <pc:sldChg chg="modSp add replId">
        <pc:chgData name="Robin Tandongfor" userId="S::rtandong@students.kennesaw.edu::23b28ab5-f174-4731-8d5b-f242faa2e5a1" providerId="AD" clId="Web-{916D2803-730B-1EC6-3468-61CB81B6F502}" dt="2024-09-19T18:47:47.938" v="1657" actId="20577"/>
        <pc:sldMkLst>
          <pc:docMk/>
          <pc:sldMk cId="2015036651" sldId="283"/>
        </pc:sldMkLst>
      </pc:sldChg>
      <pc:sldChg chg="add del replId">
        <pc:chgData name="Robin Tandongfor" userId="S::rtandong@students.kennesaw.edu::23b28ab5-f174-4731-8d5b-f242faa2e5a1" providerId="AD" clId="Web-{916D2803-730B-1EC6-3468-61CB81B6F502}" dt="2024-09-19T16:56:55.178" v="926"/>
        <pc:sldMkLst>
          <pc:docMk/>
          <pc:sldMk cId="2300806725" sldId="284"/>
        </pc:sldMkLst>
      </pc:sldChg>
      <pc:sldChg chg="add del replId">
        <pc:chgData name="Robin Tandongfor" userId="S::rtandong@students.kennesaw.edu::23b28ab5-f174-4731-8d5b-f242faa2e5a1" providerId="AD" clId="Web-{916D2803-730B-1EC6-3468-61CB81B6F502}" dt="2024-09-19T16:57:01.225" v="928"/>
        <pc:sldMkLst>
          <pc:docMk/>
          <pc:sldMk cId="880259683" sldId="285"/>
        </pc:sldMkLst>
      </pc:sldChg>
      <pc:sldChg chg="modSp add replId">
        <pc:chgData name="Robin Tandongfor" userId="S::rtandong@students.kennesaw.edu::23b28ab5-f174-4731-8d5b-f242faa2e5a1" providerId="AD" clId="Web-{916D2803-730B-1EC6-3468-61CB81B6F502}" dt="2024-09-19T16:49:37.847" v="824" actId="20577"/>
        <pc:sldMkLst>
          <pc:docMk/>
          <pc:sldMk cId="4267320093" sldId="286"/>
        </pc:sldMkLst>
      </pc:sldChg>
      <pc:sldChg chg="modSp add replId">
        <pc:chgData name="Robin Tandongfor" userId="S::rtandong@students.kennesaw.edu::23b28ab5-f174-4731-8d5b-f242faa2e5a1" providerId="AD" clId="Web-{916D2803-730B-1EC6-3468-61CB81B6F502}" dt="2024-09-19T16:50:00.926" v="830" actId="20577"/>
        <pc:sldMkLst>
          <pc:docMk/>
          <pc:sldMk cId="3170385508" sldId="287"/>
        </pc:sldMkLst>
      </pc:sldChg>
      <pc:sldChg chg="addSp delSp modSp add replId">
        <pc:chgData name="Robin Tandongfor" userId="S::rtandong@students.kennesaw.edu::23b28ab5-f174-4731-8d5b-f242faa2e5a1" providerId="AD" clId="Web-{916D2803-730B-1EC6-3468-61CB81B6F502}" dt="2024-09-19T18:46:32.232" v="1644" actId="1076"/>
        <pc:sldMkLst>
          <pc:docMk/>
          <pc:sldMk cId="2080500840" sldId="288"/>
        </pc:sldMkLst>
      </pc:sldChg>
      <pc:sldChg chg="add del replId">
        <pc:chgData name="Robin Tandongfor" userId="S::rtandong@students.kennesaw.edu::23b28ab5-f174-4731-8d5b-f242faa2e5a1" providerId="AD" clId="Web-{916D2803-730B-1EC6-3468-61CB81B6F502}" dt="2024-09-19T16:51:41.774" v="856"/>
        <pc:sldMkLst>
          <pc:docMk/>
          <pc:sldMk cId="583758050" sldId="289"/>
        </pc:sldMkLst>
      </pc:sldChg>
      <pc:sldChg chg="addSp delSp modSp add del replId">
        <pc:chgData name="Robin Tandongfor" userId="S::rtandong@students.kennesaw.edu::23b28ab5-f174-4731-8d5b-f242faa2e5a1" providerId="AD" clId="Web-{916D2803-730B-1EC6-3468-61CB81B6F502}" dt="2024-09-19T18:51:00.712" v="1660"/>
        <pc:sldMkLst>
          <pc:docMk/>
          <pc:sldMk cId="1368725044" sldId="290"/>
        </pc:sldMkLst>
      </pc:sldChg>
      <pc:sldChg chg="addSp modSp add replId">
        <pc:chgData name="Robin Tandongfor" userId="S::rtandong@students.kennesaw.edu::23b28ab5-f174-4731-8d5b-f242faa2e5a1" providerId="AD" clId="Web-{916D2803-730B-1EC6-3468-61CB81B6F502}" dt="2024-09-19T18:21:31.357" v="1631" actId="20577"/>
        <pc:sldMkLst>
          <pc:docMk/>
          <pc:sldMk cId="439650447" sldId="291"/>
        </pc:sldMkLst>
      </pc:sldChg>
      <pc:sldChg chg="modSp add replId">
        <pc:chgData name="Robin Tandongfor" userId="S::rtandong@students.kennesaw.edu::23b28ab5-f174-4731-8d5b-f242faa2e5a1" providerId="AD" clId="Web-{916D2803-730B-1EC6-3468-61CB81B6F502}" dt="2024-09-19T16:58:10.494" v="959" actId="1076"/>
        <pc:sldMkLst>
          <pc:docMk/>
          <pc:sldMk cId="118763811" sldId="292"/>
        </pc:sldMkLst>
      </pc:sldChg>
      <pc:sldChg chg="modSp add replId">
        <pc:chgData name="Robin Tandongfor" userId="S::rtandong@students.kennesaw.edu::23b28ab5-f174-4731-8d5b-f242faa2e5a1" providerId="AD" clId="Web-{916D2803-730B-1EC6-3468-61CB81B6F502}" dt="2024-09-19T16:58:18.697" v="969" actId="20577"/>
        <pc:sldMkLst>
          <pc:docMk/>
          <pc:sldMk cId="966236240" sldId="293"/>
        </pc:sldMkLst>
      </pc:sldChg>
      <pc:sldChg chg="modSp add replId">
        <pc:chgData name="Robin Tandongfor" userId="S::rtandong@students.kennesaw.edu::23b28ab5-f174-4731-8d5b-f242faa2e5a1" providerId="AD" clId="Web-{916D2803-730B-1EC6-3468-61CB81B6F502}" dt="2024-09-19T16:59:25.653" v="994" actId="20577"/>
        <pc:sldMkLst>
          <pc:docMk/>
          <pc:sldMk cId="1779461551" sldId="294"/>
        </pc:sldMkLst>
      </pc:sldChg>
      <pc:sldChg chg="modSp add replId">
        <pc:chgData name="Robin Tandongfor" userId="S::rtandong@students.kennesaw.edu::23b28ab5-f174-4731-8d5b-f242faa2e5a1" providerId="AD" clId="Web-{916D2803-730B-1EC6-3468-61CB81B6F502}" dt="2024-09-19T17:00:28.577" v="1000" actId="20577"/>
        <pc:sldMkLst>
          <pc:docMk/>
          <pc:sldMk cId="3785261376" sldId="295"/>
        </pc:sldMkLst>
      </pc:sldChg>
    </pc:docChg>
  </pc:docChgLst>
  <pc:docChgLst>
    <pc:chgData name="Kylah Wilson" userId="S::kwils261@students.kennesaw.edu::dd31d741-77d2-48d5-b050-e424e44a10eb" providerId="AD" clId="Web-{4586A867-BFFF-40A7-9370-D70FE7BCE5B3}"/>
    <pc:docChg chg="modSld">
      <pc:chgData name="Kylah Wilson" userId="S::kwils261@students.kennesaw.edu::dd31d741-77d2-48d5-b050-e424e44a10eb" providerId="AD" clId="Web-{4586A867-BFFF-40A7-9370-D70FE7BCE5B3}" dt="2024-10-16T16:29:21.048" v="120" actId="20577"/>
      <pc:docMkLst>
        <pc:docMk/>
      </pc:docMkLst>
      <pc:sldChg chg="addSp modSp">
        <pc:chgData name="Kylah Wilson" userId="S::kwils261@students.kennesaw.edu::dd31d741-77d2-48d5-b050-e424e44a10eb" providerId="AD" clId="Web-{4586A867-BFFF-40A7-9370-D70FE7BCE5B3}" dt="2024-10-16T16:29:21.048" v="120" actId="20577"/>
        <pc:sldMkLst>
          <pc:docMk/>
          <pc:sldMk cId="3574575704" sldId="263"/>
        </pc:sldMkLst>
      </pc:sldChg>
    </pc:docChg>
  </pc:docChgLst>
  <pc:docChgLst>
    <pc:chgData name="Robin Tandongfor" userId="S::rtandong@students.kennesaw.edu::23b28ab5-f174-4731-8d5b-f242faa2e5a1" providerId="AD" clId="Web-{40890494-C2AA-8252-CCA3-52E9282064C6}"/>
    <pc:docChg chg="modSld">
      <pc:chgData name="Robin Tandongfor" userId="S::rtandong@students.kennesaw.edu::23b28ab5-f174-4731-8d5b-f242faa2e5a1" providerId="AD" clId="Web-{40890494-C2AA-8252-CCA3-52E9282064C6}" dt="2024-11-11T15:49:16.646" v="11" actId="1076"/>
      <pc:docMkLst>
        <pc:docMk/>
      </pc:docMkLst>
      <pc:sldChg chg="modSp">
        <pc:chgData name="Robin Tandongfor" userId="S::rtandong@students.kennesaw.edu::23b28ab5-f174-4731-8d5b-f242faa2e5a1" providerId="AD" clId="Web-{40890494-C2AA-8252-CCA3-52E9282064C6}" dt="2024-11-11T15:49:16.646" v="11" actId="1076"/>
        <pc:sldMkLst>
          <pc:docMk/>
          <pc:sldMk cId="3869892359" sldId="309"/>
        </pc:sldMkLst>
        <pc:spChg chg="mod">
          <ac:chgData name="Robin Tandongfor" userId="S::rtandong@students.kennesaw.edu::23b28ab5-f174-4731-8d5b-f242faa2e5a1" providerId="AD" clId="Web-{40890494-C2AA-8252-CCA3-52E9282064C6}" dt="2024-11-11T15:49:12.286" v="10" actId="20577"/>
          <ac:spMkLst>
            <pc:docMk/>
            <pc:sldMk cId="3869892359" sldId="309"/>
            <ac:spMk id="2" creationId="{FE0F5286-16C6-990F-C552-5A767D2873DF}"/>
          </ac:spMkLst>
        </pc:spChg>
        <pc:spChg chg="mod">
          <ac:chgData name="Robin Tandongfor" userId="S::rtandong@students.kennesaw.edu::23b28ab5-f174-4731-8d5b-f242faa2e5a1" providerId="AD" clId="Web-{40890494-C2AA-8252-CCA3-52E9282064C6}" dt="2024-11-11T15:49:16.646" v="11" actId="1076"/>
          <ac:spMkLst>
            <pc:docMk/>
            <pc:sldMk cId="3869892359" sldId="309"/>
            <ac:spMk id="6" creationId="{3ECFEB9D-DF32-80E0-65E1-E9F1D5C96D30}"/>
          </ac:spMkLst>
        </pc:spChg>
      </pc:sldChg>
      <pc:sldChg chg="modSp">
        <pc:chgData name="Robin Tandongfor" userId="S::rtandong@students.kennesaw.edu::23b28ab5-f174-4731-8d5b-f242faa2e5a1" providerId="AD" clId="Web-{40890494-C2AA-8252-CCA3-52E9282064C6}" dt="2024-11-11T15:48:40.957" v="4" actId="1076"/>
        <pc:sldMkLst>
          <pc:docMk/>
          <pc:sldMk cId="1218554162" sldId="315"/>
        </pc:sldMkLst>
        <pc:spChg chg="mod">
          <ac:chgData name="Robin Tandongfor" userId="S::rtandong@students.kennesaw.edu::23b28ab5-f174-4731-8d5b-f242faa2e5a1" providerId="AD" clId="Web-{40890494-C2AA-8252-CCA3-52E9282064C6}" dt="2024-11-11T15:48:40.957" v="4" actId="1076"/>
          <ac:spMkLst>
            <pc:docMk/>
            <pc:sldMk cId="1218554162" sldId="315"/>
            <ac:spMk id="6" creationId="{2F458A53-686D-4E12-477C-4012F75CCA9A}"/>
          </ac:spMkLst>
        </pc:spChg>
      </pc:sldChg>
    </pc:docChg>
  </pc:docChgLst>
  <pc:docChgLst>
    <pc:chgData name="Jack Pursley" userId="S::jpursle8@students.kennesaw.edu::d2bdf96f-c7f1-4774-9e33-5994ca7438d3" providerId="AD" clId="Web-{17F087F3-6B02-FFD2-8400-303FC9BED2A3}"/>
    <pc:docChg chg="modSld">
      <pc:chgData name="Jack Pursley" userId="S::jpursle8@students.kennesaw.edu::d2bdf96f-c7f1-4774-9e33-5994ca7438d3" providerId="AD" clId="Web-{17F087F3-6B02-FFD2-8400-303FC9BED2A3}" dt="2024-09-18T21:57:25.467" v="17" actId="20577"/>
      <pc:docMkLst>
        <pc:docMk/>
      </pc:docMkLst>
      <pc:sldChg chg="modSp">
        <pc:chgData name="Jack Pursley" userId="S::jpursle8@students.kennesaw.edu::d2bdf96f-c7f1-4774-9e33-5994ca7438d3" providerId="AD" clId="Web-{17F087F3-6B02-FFD2-8400-303FC9BED2A3}" dt="2024-09-18T21:57:25.467" v="17" actId="20577"/>
        <pc:sldMkLst>
          <pc:docMk/>
          <pc:sldMk cId="995008310" sldId="259"/>
        </pc:sldMkLst>
      </pc:sldChg>
    </pc:docChg>
  </pc:docChgLst>
  <pc:docChgLst>
    <pc:chgData name="Kylah Wilson" userId="S::kwils261@students.kennesaw.edu::dd31d741-77d2-48d5-b050-e424e44a10eb" providerId="AD" clId="Web-{4B3260B7-1205-4EC9-BE2E-68071459E6FE}"/>
    <pc:docChg chg="modSld">
      <pc:chgData name="Kylah Wilson" userId="S::kwils261@students.kennesaw.edu::dd31d741-77d2-48d5-b050-e424e44a10eb" providerId="AD" clId="Web-{4B3260B7-1205-4EC9-BE2E-68071459E6FE}" dt="2024-10-17T20:45:28.607" v="26"/>
      <pc:docMkLst>
        <pc:docMk/>
      </pc:docMkLst>
      <pc:sldChg chg="modNotes">
        <pc:chgData name="Kylah Wilson" userId="S::kwils261@students.kennesaw.edu::dd31d741-77d2-48d5-b050-e424e44a10eb" providerId="AD" clId="Web-{4B3260B7-1205-4EC9-BE2E-68071459E6FE}" dt="2024-10-17T20:45:28.607" v="26"/>
        <pc:sldMkLst>
          <pc:docMk/>
          <pc:sldMk cId="3762752157" sldId="273"/>
        </pc:sldMkLst>
      </pc:sldChg>
    </pc:docChg>
  </pc:docChgLst>
  <pc:docChgLst>
    <pc:chgData name="Jack Pursley" userId="S::jpursle8@students.kennesaw.edu::d2bdf96f-c7f1-4774-9e33-5994ca7438d3" providerId="AD" clId="Web-{5F5B21E6-B623-2C0A-5D09-BBC398F3E07B}"/>
    <pc:docChg chg="modSld">
      <pc:chgData name="Jack Pursley" userId="S::jpursle8@students.kennesaw.edu::d2bdf96f-c7f1-4774-9e33-5994ca7438d3" providerId="AD" clId="Web-{5F5B21E6-B623-2C0A-5D09-BBC398F3E07B}" dt="2024-10-17T01:03:29.672" v="8" actId="20577"/>
      <pc:docMkLst>
        <pc:docMk/>
      </pc:docMkLst>
      <pc:sldChg chg="modSp">
        <pc:chgData name="Jack Pursley" userId="S::jpursle8@students.kennesaw.edu::d2bdf96f-c7f1-4774-9e33-5994ca7438d3" providerId="AD" clId="Web-{5F5B21E6-B623-2C0A-5D09-BBC398F3E07B}" dt="2024-10-17T01:03:29.672" v="8" actId="20577"/>
        <pc:sldMkLst>
          <pc:docMk/>
          <pc:sldMk cId="2015036651" sldId="283"/>
        </pc:sldMkLst>
      </pc:sldChg>
    </pc:docChg>
  </pc:docChgLst>
  <pc:docChgLst>
    <pc:chgData name="Kylah Wilson" userId="S::kwils261@students.kennesaw.edu::dd31d741-77d2-48d5-b050-e424e44a10eb" providerId="AD" clId="Web-{CD5B6D9B-6EBA-4231-AF83-EDCE32D3E59F}"/>
    <pc:docChg chg="modSld">
      <pc:chgData name="Kylah Wilson" userId="S::kwils261@students.kennesaw.edu::dd31d741-77d2-48d5-b050-e424e44a10eb" providerId="AD" clId="Web-{CD5B6D9B-6EBA-4231-AF83-EDCE32D3E59F}" dt="2024-10-17T00:30:54.722" v="919"/>
      <pc:docMkLst>
        <pc:docMk/>
      </pc:docMkLst>
      <pc:sldChg chg="modNotes">
        <pc:chgData name="Kylah Wilson" userId="S::kwils261@students.kennesaw.edu::dd31d741-77d2-48d5-b050-e424e44a10eb" providerId="AD" clId="Web-{CD5B6D9B-6EBA-4231-AF83-EDCE32D3E59F}" dt="2024-10-17T00:22:28.142" v="379"/>
        <pc:sldMkLst>
          <pc:docMk/>
          <pc:sldMk cId="2655659614" sldId="299"/>
        </pc:sldMkLst>
      </pc:sldChg>
      <pc:sldChg chg="modNotes">
        <pc:chgData name="Kylah Wilson" userId="S::kwils261@students.kennesaw.edu::dd31d741-77d2-48d5-b050-e424e44a10eb" providerId="AD" clId="Web-{CD5B6D9B-6EBA-4231-AF83-EDCE32D3E59F}" dt="2024-10-17T00:25:47.305" v="526"/>
        <pc:sldMkLst>
          <pc:docMk/>
          <pc:sldMk cId="2718649002" sldId="300"/>
        </pc:sldMkLst>
      </pc:sldChg>
      <pc:sldChg chg="modNotes">
        <pc:chgData name="Kylah Wilson" userId="S::kwils261@students.kennesaw.edu::dd31d741-77d2-48d5-b050-e424e44a10eb" providerId="AD" clId="Web-{CD5B6D9B-6EBA-4231-AF83-EDCE32D3E59F}" dt="2024-10-17T00:30:54.722" v="919"/>
        <pc:sldMkLst>
          <pc:docMk/>
          <pc:sldMk cId="2570636753" sldId="301"/>
        </pc:sldMkLst>
      </pc:sldChg>
    </pc:docChg>
  </pc:docChgLst>
  <pc:docChgLst>
    <pc:chgData name="Jack Pursley" userId="S::jpursle8@students.kennesaw.edu::d2bdf96f-c7f1-4774-9e33-5994ca7438d3" providerId="AD" clId="Web-{57F18769-A339-4E22-1ED8-83479D6EEDD5}"/>
    <pc:docChg chg="modSld">
      <pc:chgData name="Jack Pursley" userId="S::jpursle8@students.kennesaw.edu::d2bdf96f-c7f1-4774-9e33-5994ca7438d3" providerId="AD" clId="Web-{57F18769-A339-4E22-1ED8-83479D6EEDD5}" dt="2024-10-17T19:50:04.332" v="1"/>
      <pc:docMkLst>
        <pc:docMk/>
      </pc:docMkLst>
      <pc:sldChg chg="modNotes">
        <pc:chgData name="Jack Pursley" userId="S::jpursle8@students.kennesaw.edu::d2bdf96f-c7f1-4774-9e33-5994ca7438d3" providerId="AD" clId="Web-{57F18769-A339-4E22-1ED8-83479D6EEDD5}" dt="2024-10-17T19:50:04.332" v="1"/>
        <pc:sldMkLst>
          <pc:docMk/>
          <pc:sldMk cId="201397844" sldId="314"/>
        </pc:sldMkLst>
      </pc:sldChg>
    </pc:docChg>
  </pc:docChgLst>
</pc:chgInfo>
</file>

<file path=ppt/comments/modernComment_113_4D186AD.xml><?xml version="1.0" encoding="utf-8"?>
<p188:cmLst xmlns:a="http://schemas.openxmlformats.org/drawingml/2006/main" xmlns:r="http://schemas.openxmlformats.org/officeDocument/2006/relationships" xmlns:p188="http://schemas.microsoft.com/office/powerpoint/2018/8/main">
  <p188:cm id="{9AE9A704-5A05-4E89-9BB3-ED6DD83853F3}" authorId="{C060C055-6AB0-A2C8-276D-ED8E4BCB2220}" created="2024-10-16T19:42:29.326">
    <pc:sldMkLst xmlns:pc="http://schemas.microsoft.com/office/powerpoint/2013/main/command">
      <pc:docMk/>
      <pc:sldMk cId="80840365" sldId="275"/>
    </pc:sldMkLst>
    <p188:txBody>
      <a:bodyPr/>
      <a:lstStyle/>
      <a:p>
        <a:r>
          <a:rPr lang="en-US"/>
          <a:t>Updates to the Gant chart: To improve productivity I have updated the days that we should have our deliverable socmpleted which is the Sunday before the presenatation so during presentation week, we only focus on our slides and Milestone Deliverable set by the prof. I have also implemented rehearsals so we can be better prepared for milestone presenatiopns and C-day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7768B-8BC7-4591-AF6D-F5A06867B120}" type="datetimeFigureOut">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58DF4-4ABB-47CF-9E0A-88257C1B09D2}" type="slidenum">
              <a:t>‹#›</a:t>
            </a:fld>
            <a:endParaRPr lang="en-US"/>
          </a:p>
        </p:txBody>
      </p:sp>
    </p:spTree>
    <p:extLst>
      <p:ext uri="{BB962C8B-B14F-4D97-AF65-F5344CB8AC3E}">
        <p14:creationId xmlns:p14="http://schemas.microsoft.com/office/powerpoint/2010/main" val="2076763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Prevent MIME Sniffing: Stops browsers from interpreting files as a different MIME type than hat is specified, helping prevent certain attacks</a:t>
            </a:r>
          </a:p>
          <a:p>
            <a:r>
              <a:rPr lang="en-US">
                <a:cs typeface="Calibri"/>
              </a:rPr>
              <a:t>XSS Protection: adds a layer of defense against cross-site scripting attacks</a:t>
            </a:r>
          </a:p>
          <a:p>
            <a:r>
              <a:rPr lang="en-US">
                <a:cs typeface="Calibri"/>
              </a:rPr>
              <a:t>HSTS: forces he use of HTTPS, improving the security of communication between the server and clients</a:t>
            </a:r>
          </a:p>
          <a:p>
            <a:r>
              <a:rPr lang="en-US" err="1">
                <a:cs typeface="Calibri"/>
              </a:rPr>
              <a:t>ModSecurity</a:t>
            </a:r>
            <a:r>
              <a:rPr lang="en-US">
                <a:cs typeface="Calibri"/>
              </a:rPr>
              <a:t>: A web application firewall to block and mitigate various types of web attacks.</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3A58DF4-4ABB-47CF-9E0A-88257C1B09D2}" type="slidenum">
              <a:rPr lang="en-US"/>
              <a:t>3</a:t>
            </a:fld>
            <a:endParaRPr lang="en-US"/>
          </a:p>
        </p:txBody>
      </p:sp>
    </p:spTree>
    <p:extLst>
      <p:ext uri="{BB962C8B-B14F-4D97-AF65-F5344CB8AC3E}">
        <p14:creationId xmlns:p14="http://schemas.microsoft.com/office/powerpoint/2010/main" val="4093397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Prevent MIME Sniffing: Stops browsers from interpreting files as a different MIME type than hat is specified, helping prevent certain attacks</a:t>
            </a:r>
          </a:p>
          <a:p>
            <a:r>
              <a:rPr lang="en-US">
                <a:cs typeface="Calibri"/>
              </a:rPr>
              <a:t>XSS Protection: adds a layer of defense against cross-site scripting attacks</a:t>
            </a:r>
          </a:p>
          <a:p>
            <a:r>
              <a:rPr lang="en-US">
                <a:cs typeface="Calibri"/>
              </a:rPr>
              <a:t>HSTS: forces he use of HTTPS, improving the security of communication between the server and clients</a:t>
            </a:r>
          </a:p>
          <a:p>
            <a:r>
              <a:rPr lang="en-US" err="1">
                <a:cs typeface="Calibri"/>
              </a:rPr>
              <a:t>ModSecurity</a:t>
            </a:r>
            <a:r>
              <a:rPr lang="en-US">
                <a:cs typeface="Calibri"/>
              </a:rPr>
              <a:t>: A web application firewall to block and mitigate various types of web attacks.</a:t>
            </a:r>
          </a:p>
          <a:p>
            <a:pPr marL="171450" indent="-171450">
              <a:buFont typeface="Calibri"/>
              <a:buChar char="-"/>
            </a:pPr>
            <a:r>
              <a:rPr lang="en-US"/>
              <a:t>By enabling DNSSEC, the server ensures more secure communication, preventing attacks such as DNS spoofing.</a:t>
            </a:r>
          </a:p>
          <a:p>
            <a:pPr marL="171450" indent="-171450">
              <a:buFont typeface="Calibri"/>
              <a:buChar char="-"/>
            </a:pPr>
            <a:r>
              <a:rPr lang="en-US"/>
              <a:t>Kernel hardening refers to making the operating system's core (the kernel) more secure, often by using techniques that reduce vulnerabilities. Updating kernel hardening key pairs involves enhancing cryptographic measures that protect kernel-level operations, making it more difficult for attackers to exploit the system.</a:t>
            </a:r>
          </a:p>
          <a:p>
            <a:pPr marL="171450" indent="-171450">
              <a:buFont typeface="Calibri"/>
              <a:buChar char="-"/>
            </a:pPr>
            <a:r>
              <a:rPr lang="en-US"/>
              <a:t>The Squid Daemon Service is a caching and forwarding web proxy. Squid improves the performance of web servers by caching repeated requests and is often used to control internet access in a network, enforce security policies, or optimize web traffic.</a:t>
            </a:r>
          </a:p>
          <a:p>
            <a:pPr marL="171450" indent="-171450">
              <a:buFont typeface="Calibri"/>
              <a:buChar char="-"/>
            </a:pPr>
            <a:r>
              <a:rPr lang="en-US"/>
              <a:t>These are HTTP headers configured in the Apache web server to improve security by controlling how browsers handle the website's content.</a:t>
            </a:r>
            <a:endParaRPr lang="en-US">
              <a:cs typeface="Calibri"/>
            </a:endParaRPr>
          </a:p>
        </p:txBody>
      </p:sp>
      <p:sp>
        <p:nvSpPr>
          <p:cNvPr id="4" name="Slide Number Placeholder 3"/>
          <p:cNvSpPr>
            <a:spLocks noGrp="1"/>
          </p:cNvSpPr>
          <p:nvPr>
            <p:ph type="sldNum" sz="quarter" idx="5"/>
          </p:nvPr>
        </p:nvSpPr>
        <p:spPr/>
        <p:txBody>
          <a:bodyPr/>
          <a:lstStyle/>
          <a:p>
            <a:fld id="{A3A58DF4-4ABB-47CF-9E0A-88257C1B09D2}" type="slidenum">
              <a:rPr lang="en-US"/>
              <a:t>4</a:t>
            </a:fld>
            <a:endParaRPr lang="en-US"/>
          </a:p>
        </p:txBody>
      </p:sp>
    </p:spTree>
    <p:extLst>
      <p:ext uri="{BB962C8B-B14F-4D97-AF65-F5344CB8AC3E}">
        <p14:creationId xmlns:p14="http://schemas.microsoft.com/office/powerpoint/2010/main" val="275080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Prevent MIME Sniffing: Stops browsers from interpreting files as a different MIME type than hat is specified, helping prevent certain attacks</a:t>
            </a:r>
          </a:p>
          <a:p>
            <a:r>
              <a:rPr lang="en-US">
                <a:cs typeface="Calibri"/>
              </a:rPr>
              <a:t>XSS Protection: adds a layer of defense against cross-site scripting attacks</a:t>
            </a:r>
          </a:p>
          <a:p>
            <a:r>
              <a:rPr lang="en-US">
                <a:cs typeface="Calibri"/>
              </a:rPr>
              <a:t>HSTS: forces he use of HTTPS, improving the security of communication between the server and clients</a:t>
            </a:r>
          </a:p>
          <a:p>
            <a:r>
              <a:rPr lang="en-US" err="1">
                <a:cs typeface="Calibri"/>
              </a:rPr>
              <a:t>ModSecurity</a:t>
            </a:r>
            <a:r>
              <a:rPr lang="en-US">
                <a:cs typeface="Calibri"/>
              </a:rPr>
              <a:t>: A web application firewall to block and mitigate various types of web attacks.</a:t>
            </a:r>
          </a:p>
          <a:p>
            <a:r>
              <a:rPr lang="en-US"/>
              <a:t>A </a:t>
            </a:r>
            <a:r>
              <a:rPr lang="en-US" b="1"/>
              <a:t>brute force attack</a:t>
            </a:r>
            <a:r>
              <a:rPr lang="en-US"/>
              <a:t> is a hacking method used to gain access to a system or account by systematically trying all possible combinations of passwords or encryption keys until the correct one is found. It relies on trial and error, often using automated tools to speed up the process.</a:t>
            </a:r>
          </a:p>
          <a:p>
            <a:endParaRPr lang="en-US">
              <a:cs typeface="Calibri"/>
            </a:endParaRPr>
          </a:p>
        </p:txBody>
      </p:sp>
      <p:sp>
        <p:nvSpPr>
          <p:cNvPr id="4" name="Slide Number Placeholder 3"/>
          <p:cNvSpPr>
            <a:spLocks noGrp="1"/>
          </p:cNvSpPr>
          <p:nvPr>
            <p:ph type="sldNum" sz="quarter" idx="5"/>
          </p:nvPr>
        </p:nvSpPr>
        <p:spPr/>
        <p:txBody>
          <a:bodyPr/>
          <a:lstStyle/>
          <a:p>
            <a:fld id="{A3A58DF4-4ABB-47CF-9E0A-88257C1B09D2}" type="slidenum">
              <a:rPr lang="en-US"/>
              <a:t>5</a:t>
            </a:fld>
            <a:endParaRPr lang="en-US"/>
          </a:p>
        </p:txBody>
      </p:sp>
    </p:spTree>
    <p:extLst>
      <p:ext uri="{BB962C8B-B14F-4D97-AF65-F5344CB8AC3E}">
        <p14:creationId xmlns:p14="http://schemas.microsoft.com/office/powerpoint/2010/main" val="71889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Commands: </a:t>
            </a:r>
            <a:endParaRPr lang="en-US"/>
          </a:p>
          <a:p>
            <a:r>
              <a:rPr lang="en-US"/>
              <a:t>1.) sends packets at a slow rate which helps to evade Intrusion Detection Systems (IDS) and Intrusion Prevention Systems (IPS) because these systems might interpret your traffic as normal background traffic.  It starts with -T5 then goes to -T0. -T0 is EXTREMELY slow, so not useful whenever scanning thousands.</a:t>
            </a:r>
            <a:endParaRPr lang="en-US">
              <a:cs typeface="Calibri"/>
            </a:endParaRPr>
          </a:p>
          <a:p>
            <a:r>
              <a:rPr lang="en-US">
                <a:cs typeface="Calibri"/>
              </a:rPr>
              <a:t>2.) </a:t>
            </a:r>
            <a:r>
              <a:rPr lang="en-US"/>
              <a:t>-D sends packets from multiple decoy IP addresses a long with your real IP address. It creates confusion for IDS and IPS systems by making it difficult to determine the true source of the scan. While this technique helps evade detection, it is not foolproof.</a:t>
            </a:r>
          </a:p>
          <a:p>
            <a:endParaRPr lang="en-US">
              <a:cs typeface="Calibri"/>
            </a:endParaRPr>
          </a:p>
        </p:txBody>
      </p:sp>
      <p:sp>
        <p:nvSpPr>
          <p:cNvPr id="4" name="Slide Number Placeholder 3"/>
          <p:cNvSpPr>
            <a:spLocks noGrp="1"/>
          </p:cNvSpPr>
          <p:nvPr>
            <p:ph type="sldNum" sz="quarter" idx="5"/>
          </p:nvPr>
        </p:nvSpPr>
        <p:spPr/>
        <p:txBody>
          <a:bodyPr/>
          <a:lstStyle/>
          <a:p>
            <a:fld id="{A3A58DF4-4ABB-47CF-9E0A-88257C1B09D2}" type="slidenum">
              <a:rPr lang="en-US"/>
              <a:t>7</a:t>
            </a:fld>
            <a:endParaRPr lang="en-US"/>
          </a:p>
        </p:txBody>
      </p:sp>
    </p:spTree>
    <p:extLst>
      <p:ext uri="{BB962C8B-B14F-4D97-AF65-F5344CB8AC3E}">
        <p14:creationId xmlns:p14="http://schemas.microsoft.com/office/powerpoint/2010/main" val="82607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Results of our Stealth Scan</a:t>
            </a:r>
          </a:p>
        </p:txBody>
      </p:sp>
      <p:sp>
        <p:nvSpPr>
          <p:cNvPr id="4" name="Slide Number Placeholder 3"/>
          <p:cNvSpPr>
            <a:spLocks noGrp="1"/>
          </p:cNvSpPr>
          <p:nvPr>
            <p:ph type="sldNum" sz="quarter" idx="5"/>
          </p:nvPr>
        </p:nvSpPr>
        <p:spPr/>
        <p:txBody>
          <a:bodyPr/>
          <a:lstStyle/>
          <a:p>
            <a:fld id="{A3A58DF4-4ABB-47CF-9E0A-88257C1B09D2}" type="slidenum">
              <a:rPr lang="en-US"/>
              <a:t>8</a:t>
            </a:fld>
            <a:endParaRPr lang="en-US"/>
          </a:p>
        </p:txBody>
      </p:sp>
    </p:spTree>
    <p:extLst>
      <p:ext uri="{BB962C8B-B14F-4D97-AF65-F5344CB8AC3E}">
        <p14:creationId xmlns:p14="http://schemas.microsoft.com/office/powerpoint/2010/main" val="231394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i="1"/>
              <a:t>Explanation</a:t>
            </a:r>
            <a:r>
              <a:rPr lang="en-US"/>
              <a:t> Port 22:  </a:t>
            </a:r>
          </a:p>
          <a:p>
            <a:r>
              <a:rPr lang="en-US"/>
              <a:t>is associated with the Secure Shell (SSH) protocol, which allows secure remote login and command execution on the server. This service is crucial for system administration as it provides encrypted communication channels.</a:t>
            </a:r>
            <a:endParaRPr lang="en-US">
              <a:cs typeface="Calibri" panose="020F0502020204030204"/>
            </a:endParaRPr>
          </a:p>
          <a:p>
            <a:r>
              <a:rPr lang="en-US" i="1"/>
              <a:t>Potential Risks</a:t>
            </a:r>
            <a:r>
              <a:rPr lang="en-US"/>
              <a:t>: If vulnerabilities are present, such as weak or default passwords or outdated software, attackers could gain unauthorized access to the server. This could lead to further exploitation, data theft, or system compromise.</a:t>
            </a:r>
            <a:endParaRPr lang="en-US">
              <a:cs typeface="Calibri"/>
            </a:endParaRPr>
          </a:p>
          <a:p>
            <a:endParaRPr lang="en-US">
              <a:cs typeface="Calibri"/>
            </a:endParaRPr>
          </a:p>
          <a:p>
            <a:r>
              <a:rPr lang="en-US" i="1"/>
              <a:t>Explanation</a:t>
            </a:r>
            <a:r>
              <a:rPr lang="en-US"/>
              <a:t>: Port 25 is used for the Simple Mail Transfer Protocol (SMTP), which is essential for sending and receiving email. While commonly found on mail servers, it may also be present on multi-functional servers.</a:t>
            </a:r>
            <a:endParaRPr lang="en-US">
              <a:cs typeface="Calibri" panose="020F0502020204030204"/>
            </a:endParaRPr>
          </a:p>
          <a:p>
            <a:r>
              <a:rPr lang="en-US" i="1"/>
              <a:t>Potential Risks</a:t>
            </a:r>
            <a:r>
              <a:rPr lang="en-US"/>
              <a:t>: Open SMTP services  if misconfigured can be posed as a vulnerability. This might allow open relay attacks, where unauthorized users can send spam or phishing emails through the server.</a:t>
            </a:r>
            <a:endParaRPr lang="en-US">
              <a:cs typeface="Calibri"/>
            </a:endParaRPr>
          </a:p>
          <a:p>
            <a:endParaRPr lang="en-US">
              <a:cs typeface="Calibri"/>
            </a:endParaRPr>
          </a:p>
          <a:p>
            <a:r>
              <a:rPr lang="en-US" i="1"/>
              <a:t>Explanation</a:t>
            </a:r>
            <a:r>
              <a:rPr lang="en-US"/>
              <a:t>: Port 443 is used for HTTPS, which is the secure version of HTTP, allowing encrypted communication between the server and clients. This indicates the server can handle secure web traffic, such as e-commerce transactions or sensitive data transmission.</a:t>
            </a:r>
            <a:endParaRPr lang="en-US">
              <a:cs typeface="Calibri" panose="020F0502020204030204"/>
            </a:endParaRPr>
          </a:p>
          <a:p>
            <a:r>
              <a:rPr lang="en-US" i="1"/>
              <a:t>Potential Risks</a:t>
            </a:r>
            <a:r>
              <a:rPr lang="en-US"/>
              <a:t>: Although HTTPS provides encryption, potential weaknesses could arise from misconfigured SSL/TLS settings (Secure Sockets Layer and Transport Layer Security. It's a communication protocol that allows devices to securely communicate with each other over the internet) such as weak cipher suites (a collection of algorithms that are used to secure a network connection) or support for outdated protocols.</a:t>
            </a:r>
            <a:endParaRPr lang="en-US">
              <a:cs typeface="Calibri"/>
            </a:endParaRPr>
          </a:p>
          <a:p>
            <a:endParaRPr lang="en-US">
              <a:cs typeface="Calibri"/>
            </a:endParaRPr>
          </a:p>
          <a:p>
            <a:endParaRPr lang="en-US">
              <a:cs typeface="Calibri"/>
            </a:endParaRPr>
          </a:p>
          <a:p>
            <a:pPr marL="285750" indent="-285750">
              <a:buFont typeface="Aria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3A58DF4-4ABB-47CF-9E0A-88257C1B09D2}" type="slidenum">
              <a:rPr lang="en-US"/>
              <a:t>9</a:t>
            </a:fld>
            <a:endParaRPr lang="en-US"/>
          </a:p>
        </p:txBody>
      </p:sp>
    </p:spTree>
    <p:extLst>
      <p:ext uri="{BB962C8B-B14F-4D97-AF65-F5344CB8AC3E}">
        <p14:creationId xmlns:p14="http://schemas.microsoft.com/office/powerpoint/2010/main" val="2140925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Explaining Attempts:</a:t>
            </a:r>
          </a:p>
          <a:p>
            <a:r>
              <a:rPr lang="en-US">
                <a:cs typeface="Calibri"/>
              </a:rPr>
              <a:t>Attempt 1: If Medusa cannot load the ssh.mod, it means that the tool is not configured properly or that the module is missing from the tool's installation. Without this module, Medusa cannot perform any brute-force or testing activities on SSH.</a:t>
            </a:r>
          </a:p>
          <a:p>
            <a:r>
              <a:rPr lang="en-US">
                <a:cs typeface="Calibri"/>
              </a:rPr>
              <a:t>Fixed this by ensuring </a:t>
            </a:r>
            <a:r>
              <a:rPr lang="en-US"/>
              <a:t>ssh.mod module is correctly installed and located in Medusa’s module directory.</a:t>
            </a:r>
            <a:endParaRPr lang="en-US">
              <a:cs typeface="Calibri"/>
            </a:endParaRPr>
          </a:p>
          <a:p>
            <a:r>
              <a:rPr lang="en-US">
                <a:cs typeface="Calibri"/>
              </a:rPr>
              <a:t>Attempt 2: </a:t>
            </a:r>
            <a:r>
              <a:rPr lang="en-US"/>
              <a:t>Medusa is having trouble establishing an SSH session with the target server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3A58DF4-4ABB-47CF-9E0A-88257C1B09D2}" type="slidenum">
              <a:rPr lang="en-US"/>
              <a:t>10</a:t>
            </a:fld>
            <a:endParaRPr lang="en-US"/>
          </a:p>
        </p:txBody>
      </p:sp>
    </p:spTree>
    <p:extLst>
      <p:ext uri="{BB962C8B-B14F-4D97-AF65-F5344CB8AC3E}">
        <p14:creationId xmlns:p14="http://schemas.microsoft.com/office/powerpoint/2010/main" val="3829225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13_4D186AD.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A6F5-3436-F6B1-1B0C-20316D0B2A07}"/>
              </a:ext>
            </a:extLst>
          </p:cNvPr>
          <p:cNvSpPr>
            <a:spLocks noGrp="1"/>
          </p:cNvSpPr>
          <p:nvPr>
            <p:ph type="ctrTitle"/>
          </p:nvPr>
        </p:nvSpPr>
        <p:spPr>
          <a:xfrm>
            <a:off x="3383647" y="1218270"/>
            <a:ext cx="8441835" cy="2747166"/>
          </a:xfrm>
        </p:spPr>
        <p:txBody>
          <a:bodyPr>
            <a:normAutofit fontScale="90000"/>
          </a:bodyPr>
          <a:lstStyle/>
          <a:p>
            <a:pPr algn="r"/>
            <a:r>
              <a:rPr lang="en-US">
                <a:solidFill>
                  <a:schemeClr val="bg1"/>
                </a:solidFill>
                <a:latin typeface="Aptos"/>
                <a:cs typeface="Arial"/>
              </a:rPr>
              <a:t>Cybersecurity Website Hardening Project: Milestone 3 Report</a:t>
            </a:r>
            <a:br>
              <a:rPr lang="en-US" sz="1800">
                <a:latin typeface="Aptos"/>
                <a:cs typeface="Arial"/>
              </a:rPr>
            </a:br>
            <a:r>
              <a:rPr lang="en-US" sz="1800">
                <a:solidFill>
                  <a:schemeClr val="bg1"/>
                </a:solidFill>
                <a:latin typeface="Aptos"/>
                <a:cs typeface="Arial"/>
              </a:rPr>
              <a:t>Team 3</a:t>
            </a:r>
            <a:br>
              <a:rPr lang="en-US" sz="1800">
                <a:latin typeface="Aptos"/>
                <a:cs typeface="Arial"/>
              </a:rPr>
            </a:br>
            <a:r>
              <a:rPr lang="en-US" sz="1800">
                <a:solidFill>
                  <a:schemeClr val="bg1"/>
                </a:solidFill>
                <a:latin typeface="Aptos"/>
                <a:cs typeface="Arial"/>
              </a:rPr>
              <a:t>November 12</a:t>
            </a:r>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srcRect l="47598" r="13568" b="-2"/>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sp>
        <p:nvSpPr>
          <p:cNvPr id="3" name="TextBox 2">
            <a:extLst>
              <a:ext uri="{FF2B5EF4-FFF2-40B4-BE49-F238E27FC236}">
                <a16:creationId xmlns:a16="http://schemas.microsoft.com/office/drawing/2014/main" id="{576A4322-4A4B-593B-6292-A747E5CF9FC8}"/>
              </a:ext>
            </a:extLst>
          </p:cNvPr>
          <p:cNvSpPr txBox="1"/>
          <p:nvPr/>
        </p:nvSpPr>
        <p:spPr>
          <a:xfrm>
            <a:off x="7246386" y="4172269"/>
            <a:ext cx="45797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a:solidFill>
                  <a:srgbClr val="FFFFFF"/>
                </a:solidFill>
                <a:latin typeface="Aptos"/>
                <a:cs typeface="Arial"/>
              </a:rPr>
              <a:t>Jack Pursley, Robin </a:t>
            </a:r>
            <a:r>
              <a:rPr lang="en-US" sz="2400" err="1">
                <a:solidFill>
                  <a:srgbClr val="FFFFFF"/>
                </a:solidFill>
                <a:latin typeface="Aptos"/>
                <a:cs typeface="Arial"/>
              </a:rPr>
              <a:t>Tandongfor</a:t>
            </a:r>
            <a:r>
              <a:rPr lang="en-US" sz="2400">
                <a:solidFill>
                  <a:srgbClr val="FFFFFF"/>
                </a:solidFill>
                <a:latin typeface="Aptos"/>
                <a:cs typeface="Arial"/>
              </a:rPr>
              <a:t>, Elijah Van Dorn, Valentine Wairimu, and Kylah Wilson</a:t>
            </a:r>
            <a:endParaRPr lang="en-US">
              <a:latin typeface="Aptos"/>
            </a:endParaRPr>
          </a:p>
          <a:p>
            <a:pPr algn="l"/>
            <a:endParaRPr lang="en-US"/>
          </a:p>
        </p:txBody>
      </p:sp>
      <p:sp>
        <p:nvSpPr>
          <p:cNvPr id="5" name="TextBox 4">
            <a:extLst>
              <a:ext uri="{FF2B5EF4-FFF2-40B4-BE49-F238E27FC236}">
                <a16:creationId xmlns:a16="http://schemas.microsoft.com/office/drawing/2014/main" id="{14CB4DED-C802-A9CD-6AFF-74D6CE6F723E}"/>
              </a:ext>
            </a:extLst>
          </p:cNvPr>
          <p:cNvSpPr txBox="1"/>
          <p:nvPr/>
        </p:nvSpPr>
        <p:spPr>
          <a:xfrm>
            <a:off x="11108267" y="173496"/>
            <a:ext cx="9726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Aptos"/>
                <a:cs typeface="Arial"/>
              </a:rPr>
              <a:t>IT4983</a:t>
            </a:r>
          </a:p>
          <a:p>
            <a:r>
              <a:rPr lang="en-US">
                <a:solidFill>
                  <a:schemeClr val="bg1"/>
                </a:solidFill>
                <a:latin typeface="Aptos"/>
                <a:cs typeface="Arial"/>
              </a:rPr>
              <a:t>Page 1</a:t>
            </a:r>
            <a:endParaRPr lang="en-US">
              <a:solidFill>
                <a:schemeClr val="bg1"/>
              </a:solidFill>
              <a:latin typeface="Aptos"/>
            </a:endParaRPr>
          </a:p>
        </p:txBody>
      </p:sp>
    </p:spTree>
    <p:extLst>
      <p:ext uri="{BB962C8B-B14F-4D97-AF65-F5344CB8AC3E}">
        <p14:creationId xmlns:p14="http://schemas.microsoft.com/office/powerpoint/2010/main" val="178680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3">
            <a:alphaModFix amt="35000"/>
          </a:blip>
          <a:srcRect b="3434"/>
          <a:stretch/>
        </p:blipFill>
        <p:spPr>
          <a:xfrm>
            <a:off x="20" y="2584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10</a:t>
            </a:r>
          </a:p>
        </p:txBody>
      </p:sp>
      <p:sp>
        <p:nvSpPr>
          <p:cNvPr id="3" name="Title 7">
            <a:extLst>
              <a:ext uri="{FF2B5EF4-FFF2-40B4-BE49-F238E27FC236}">
                <a16:creationId xmlns:a16="http://schemas.microsoft.com/office/drawing/2014/main" id="{DDB9F772-D23E-0413-AD42-49D70FF22253}"/>
              </a:ext>
            </a:extLst>
          </p:cNvPr>
          <p:cNvSpPr txBox="1">
            <a:spLocks/>
          </p:cNvSpPr>
          <p:nvPr/>
        </p:nvSpPr>
        <p:spPr>
          <a:xfrm>
            <a:off x="862843" y="354915"/>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 Red Team Log</a:t>
            </a:r>
            <a:endParaRPr lang="en-US" sz="4400"/>
          </a:p>
        </p:txBody>
      </p:sp>
      <p:pic>
        <p:nvPicPr>
          <p:cNvPr id="7" name="Graphic 6" descr="Open book with solid fill">
            <a:extLst>
              <a:ext uri="{FF2B5EF4-FFF2-40B4-BE49-F238E27FC236}">
                <a16:creationId xmlns:a16="http://schemas.microsoft.com/office/drawing/2014/main" id="{567B4107-A8AD-E870-319C-BAECD9FC66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45305" y="201772"/>
            <a:ext cx="914400" cy="1116105"/>
          </a:xfrm>
          <a:prstGeom prst="rect">
            <a:avLst/>
          </a:prstGeom>
        </p:spPr>
      </p:pic>
      <p:sp>
        <p:nvSpPr>
          <p:cNvPr id="5" name="TextBox 4">
            <a:extLst>
              <a:ext uri="{FF2B5EF4-FFF2-40B4-BE49-F238E27FC236}">
                <a16:creationId xmlns:a16="http://schemas.microsoft.com/office/drawing/2014/main" id="{A7DDED0C-6F4B-8938-2E19-2FFD5404F4C2}"/>
              </a:ext>
            </a:extLst>
          </p:cNvPr>
          <p:cNvSpPr txBox="1"/>
          <p:nvPr/>
        </p:nvSpPr>
        <p:spPr>
          <a:xfrm>
            <a:off x="141145" y="1314173"/>
            <a:ext cx="33726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Stealth Scan Results:</a:t>
            </a:r>
          </a:p>
        </p:txBody>
      </p:sp>
      <p:sp>
        <p:nvSpPr>
          <p:cNvPr id="2" name="TextBox 1">
            <a:extLst>
              <a:ext uri="{FF2B5EF4-FFF2-40B4-BE49-F238E27FC236}">
                <a16:creationId xmlns:a16="http://schemas.microsoft.com/office/drawing/2014/main" id="{FE0F5286-16C6-990F-C552-5A767D2873DF}"/>
              </a:ext>
            </a:extLst>
          </p:cNvPr>
          <p:cNvSpPr txBox="1"/>
          <p:nvPr/>
        </p:nvSpPr>
        <p:spPr>
          <a:xfrm>
            <a:off x="141145" y="1781624"/>
            <a:ext cx="1131555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a:t>Exploiting  Open ports: SSH port 22:</a:t>
            </a:r>
          </a:p>
          <a:p>
            <a:r>
              <a:rPr lang="en-US" sz="2400" u="sng"/>
              <a:t>Objective: </a:t>
            </a:r>
            <a:r>
              <a:rPr lang="en-US" sz="2400"/>
              <a:t>The objective of exploiting SSH (Secure Shell) port 22 using a brute-force attack is to gain unauthorized access to a target server or system by systematically guessing the username and password combinations.</a:t>
            </a:r>
          </a:p>
          <a:p>
            <a:endParaRPr lang="en-US" sz="2400"/>
          </a:p>
        </p:txBody>
      </p:sp>
      <p:sp>
        <p:nvSpPr>
          <p:cNvPr id="6" name="TextBox 5">
            <a:extLst>
              <a:ext uri="{FF2B5EF4-FFF2-40B4-BE49-F238E27FC236}">
                <a16:creationId xmlns:a16="http://schemas.microsoft.com/office/drawing/2014/main" id="{3ECFEB9D-DF32-80E0-65E1-E9F1D5C96D30}"/>
              </a:ext>
            </a:extLst>
          </p:cNvPr>
          <p:cNvSpPr txBox="1"/>
          <p:nvPr/>
        </p:nvSpPr>
        <p:spPr>
          <a:xfrm>
            <a:off x="141143" y="3449638"/>
            <a:ext cx="11922575" cy="37727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Brute force attack</a:t>
            </a:r>
            <a:endParaRPr lang="en-US"/>
          </a:p>
          <a:p>
            <a:r>
              <a:rPr lang="en-US" sz="2400"/>
              <a:t>Steps:</a:t>
            </a:r>
            <a:endParaRPr lang="en-US"/>
          </a:p>
          <a:p>
            <a:r>
              <a:rPr lang="en-US" sz="2400"/>
              <a:t>1.Downloaded Medusa</a:t>
            </a:r>
          </a:p>
          <a:p>
            <a:r>
              <a:rPr lang="en-US" sz="2400"/>
              <a:t>2. Created userlist.txt</a:t>
            </a:r>
            <a:endParaRPr lang="en-US"/>
          </a:p>
          <a:p>
            <a:r>
              <a:rPr lang="en-US" sz="2400"/>
              <a:t>3. Create passlist.txt</a:t>
            </a:r>
          </a:p>
          <a:p>
            <a:r>
              <a:rPr lang="en-US" sz="2400"/>
              <a:t>4. Attempt 1: </a:t>
            </a:r>
            <a:r>
              <a:rPr lang="en-US" sz="2400">
                <a:ea typeface="+mn-lt"/>
                <a:cs typeface="+mn-lt"/>
              </a:rPr>
              <a:t>Medusa is unable to load the SSH module (ssh.mod) necessary to perform the attack.</a:t>
            </a:r>
          </a:p>
          <a:p>
            <a:r>
              <a:rPr lang="en-US" sz="2400"/>
              <a:t>5. Attempt 2: Medusa is having trouble establishing an SSH session with the target server at 10.96.33.60. </a:t>
            </a:r>
          </a:p>
          <a:p>
            <a:endParaRPr lang="en-US" sz="2400"/>
          </a:p>
        </p:txBody>
      </p:sp>
    </p:spTree>
    <p:extLst>
      <p:ext uri="{BB962C8B-B14F-4D97-AF65-F5344CB8AC3E}">
        <p14:creationId xmlns:p14="http://schemas.microsoft.com/office/powerpoint/2010/main" val="38698923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9"/>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11</a:t>
            </a:r>
          </a:p>
        </p:txBody>
      </p:sp>
      <p:sp>
        <p:nvSpPr>
          <p:cNvPr id="3" name="Title 7">
            <a:extLst>
              <a:ext uri="{FF2B5EF4-FFF2-40B4-BE49-F238E27FC236}">
                <a16:creationId xmlns:a16="http://schemas.microsoft.com/office/drawing/2014/main" id="{DDB9F772-D23E-0413-AD42-49D70FF22253}"/>
              </a:ext>
            </a:extLst>
          </p:cNvPr>
          <p:cNvSpPr txBox="1">
            <a:spLocks/>
          </p:cNvSpPr>
          <p:nvPr/>
        </p:nvSpPr>
        <p:spPr>
          <a:xfrm>
            <a:off x="862843" y="354915"/>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 Red Team Log</a:t>
            </a:r>
            <a:endParaRPr lang="en-US" sz="4400"/>
          </a:p>
        </p:txBody>
      </p:sp>
      <p:pic>
        <p:nvPicPr>
          <p:cNvPr id="7" name="Graphic 6" descr="Open book with solid fill">
            <a:extLst>
              <a:ext uri="{FF2B5EF4-FFF2-40B4-BE49-F238E27FC236}">
                <a16:creationId xmlns:a16="http://schemas.microsoft.com/office/drawing/2014/main" id="{567B4107-A8AD-E870-319C-BAECD9FC66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45305" y="201772"/>
            <a:ext cx="914400" cy="1116105"/>
          </a:xfrm>
          <a:prstGeom prst="rect">
            <a:avLst/>
          </a:prstGeom>
        </p:spPr>
      </p:pic>
      <p:sp>
        <p:nvSpPr>
          <p:cNvPr id="5" name="TextBox 4">
            <a:extLst>
              <a:ext uri="{FF2B5EF4-FFF2-40B4-BE49-F238E27FC236}">
                <a16:creationId xmlns:a16="http://schemas.microsoft.com/office/drawing/2014/main" id="{A7DDED0C-6F4B-8938-2E19-2FFD5404F4C2}"/>
              </a:ext>
            </a:extLst>
          </p:cNvPr>
          <p:cNvSpPr txBox="1"/>
          <p:nvPr/>
        </p:nvSpPr>
        <p:spPr>
          <a:xfrm>
            <a:off x="596347" y="1314173"/>
            <a:ext cx="33726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Stealth Scan Results:</a:t>
            </a:r>
          </a:p>
        </p:txBody>
      </p:sp>
      <p:sp>
        <p:nvSpPr>
          <p:cNvPr id="2" name="TextBox 1">
            <a:extLst>
              <a:ext uri="{FF2B5EF4-FFF2-40B4-BE49-F238E27FC236}">
                <a16:creationId xmlns:a16="http://schemas.microsoft.com/office/drawing/2014/main" id="{FE0F5286-16C6-990F-C552-5A767D2873DF}"/>
              </a:ext>
            </a:extLst>
          </p:cNvPr>
          <p:cNvSpPr txBox="1"/>
          <p:nvPr/>
        </p:nvSpPr>
        <p:spPr>
          <a:xfrm>
            <a:off x="596346" y="1908095"/>
            <a:ext cx="33726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Exploiting  SSH port 22:</a:t>
            </a:r>
          </a:p>
        </p:txBody>
      </p:sp>
      <p:sp>
        <p:nvSpPr>
          <p:cNvPr id="8" name="TextBox 7">
            <a:extLst>
              <a:ext uri="{FF2B5EF4-FFF2-40B4-BE49-F238E27FC236}">
                <a16:creationId xmlns:a16="http://schemas.microsoft.com/office/drawing/2014/main" id="{2EBE9C31-D720-3CF1-E581-DA62C6453399}"/>
              </a:ext>
            </a:extLst>
          </p:cNvPr>
          <p:cNvSpPr txBox="1"/>
          <p:nvPr/>
        </p:nvSpPr>
        <p:spPr>
          <a:xfrm>
            <a:off x="1293769" y="2540942"/>
            <a:ext cx="2429865" cy="4745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Attempt 1</a:t>
            </a:r>
          </a:p>
        </p:txBody>
      </p:sp>
      <p:sp>
        <p:nvSpPr>
          <p:cNvPr id="9" name="TextBox 8">
            <a:extLst>
              <a:ext uri="{FF2B5EF4-FFF2-40B4-BE49-F238E27FC236}">
                <a16:creationId xmlns:a16="http://schemas.microsoft.com/office/drawing/2014/main" id="{7843A82F-97CB-43A0-607B-4677A87587BD}"/>
              </a:ext>
            </a:extLst>
          </p:cNvPr>
          <p:cNvSpPr txBox="1"/>
          <p:nvPr/>
        </p:nvSpPr>
        <p:spPr>
          <a:xfrm>
            <a:off x="7790143" y="2540942"/>
            <a:ext cx="33726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Attempt 2</a:t>
            </a:r>
          </a:p>
        </p:txBody>
      </p:sp>
      <p:pic>
        <p:nvPicPr>
          <p:cNvPr id="10" name="Picture 9" descr="A screenshot of a computer screen&#10;&#10;Description automatically generated">
            <a:extLst>
              <a:ext uri="{FF2B5EF4-FFF2-40B4-BE49-F238E27FC236}">
                <a16:creationId xmlns:a16="http://schemas.microsoft.com/office/drawing/2014/main" id="{11859E42-39AB-0515-2EBD-74E48F6FB139}"/>
              </a:ext>
            </a:extLst>
          </p:cNvPr>
          <p:cNvPicPr>
            <a:picLocks noChangeAspect="1"/>
          </p:cNvPicPr>
          <p:nvPr/>
        </p:nvPicPr>
        <p:blipFill>
          <a:blip r:embed="rId5"/>
          <a:stretch>
            <a:fillRect/>
          </a:stretch>
        </p:blipFill>
        <p:spPr>
          <a:xfrm>
            <a:off x="600155" y="3427950"/>
            <a:ext cx="4818198" cy="2791794"/>
          </a:xfrm>
          <a:prstGeom prst="rect">
            <a:avLst/>
          </a:prstGeom>
        </p:spPr>
      </p:pic>
      <p:pic>
        <p:nvPicPr>
          <p:cNvPr id="12" name="Picture 11" descr="A screenshot of a computer program&#10;&#10;Description automatically generated">
            <a:extLst>
              <a:ext uri="{FF2B5EF4-FFF2-40B4-BE49-F238E27FC236}">
                <a16:creationId xmlns:a16="http://schemas.microsoft.com/office/drawing/2014/main" id="{4B3DB255-A828-CD7E-037B-C3C25B770EF8}"/>
              </a:ext>
            </a:extLst>
          </p:cNvPr>
          <p:cNvPicPr>
            <a:picLocks noChangeAspect="1"/>
          </p:cNvPicPr>
          <p:nvPr/>
        </p:nvPicPr>
        <p:blipFill>
          <a:blip r:embed="rId6"/>
          <a:stretch>
            <a:fillRect/>
          </a:stretch>
        </p:blipFill>
        <p:spPr>
          <a:xfrm>
            <a:off x="6567003" y="3431582"/>
            <a:ext cx="5283147" cy="2810360"/>
          </a:xfrm>
          <a:prstGeom prst="rect">
            <a:avLst/>
          </a:prstGeom>
        </p:spPr>
      </p:pic>
    </p:spTree>
    <p:extLst>
      <p:ext uri="{BB962C8B-B14F-4D97-AF65-F5344CB8AC3E}">
        <p14:creationId xmlns:p14="http://schemas.microsoft.com/office/powerpoint/2010/main" val="356601813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12</a:t>
            </a:r>
          </a:p>
        </p:txBody>
      </p:sp>
      <p:sp>
        <p:nvSpPr>
          <p:cNvPr id="3" name="Title 7">
            <a:extLst>
              <a:ext uri="{FF2B5EF4-FFF2-40B4-BE49-F238E27FC236}">
                <a16:creationId xmlns:a16="http://schemas.microsoft.com/office/drawing/2014/main" id="{DDB9F772-D23E-0413-AD42-49D70FF22253}"/>
              </a:ext>
            </a:extLst>
          </p:cNvPr>
          <p:cNvSpPr txBox="1">
            <a:spLocks/>
          </p:cNvSpPr>
          <p:nvPr/>
        </p:nvSpPr>
        <p:spPr>
          <a:xfrm>
            <a:off x="862843" y="354915"/>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 Red Team Log</a:t>
            </a:r>
            <a:endParaRPr lang="en-US" sz="4400"/>
          </a:p>
        </p:txBody>
      </p:sp>
      <p:pic>
        <p:nvPicPr>
          <p:cNvPr id="7" name="Graphic 6" descr="Open book with solid fill">
            <a:extLst>
              <a:ext uri="{FF2B5EF4-FFF2-40B4-BE49-F238E27FC236}">
                <a16:creationId xmlns:a16="http://schemas.microsoft.com/office/drawing/2014/main" id="{567B4107-A8AD-E870-319C-BAECD9FC66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45305" y="201772"/>
            <a:ext cx="914400" cy="1116105"/>
          </a:xfrm>
          <a:prstGeom prst="rect">
            <a:avLst/>
          </a:prstGeom>
        </p:spPr>
      </p:pic>
      <p:sp>
        <p:nvSpPr>
          <p:cNvPr id="5" name="TextBox 4">
            <a:extLst>
              <a:ext uri="{FF2B5EF4-FFF2-40B4-BE49-F238E27FC236}">
                <a16:creationId xmlns:a16="http://schemas.microsoft.com/office/drawing/2014/main" id="{A7DDED0C-6F4B-8938-2E19-2FFD5404F4C2}"/>
              </a:ext>
            </a:extLst>
          </p:cNvPr>
          <p:cNvSpPr txBox="1"/>
          <p:nvPr/>
        </p:nvSpPr>
        <p:spPr>
          <a:xfrm>
            <a:off x="131398" y="1314173"/>
            <a:ext cx="33726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Stealth Scan Results:</a:t>
            </a:r>
          </a:p>
        </p:txBody>
      </p:sp>
      <p:sp>
        <p:nvSpPr>
          <p:cNvPr id="2" name="TextBox 1">
            <a:extLst>
              <a:ext uri="{FF2B5EF4-FFF2-40B4-BE49-F238E27FC236}">
                <a16:creationId xmlns:a16="http://schemas.microsoft.com/office/drawing/2014/main" id="{FE0F5286-16C6-990F-C552-5A767D2873DF}"/>
              </a:ext>
            </a:extLst>
          </p:cNvPr>
          <p:cNvSpPr txBox="1"/>
          <p:nvPr/>
        </p:nvSpPr>
        <p:spPr>
          <a:xfrm>
            <a:off x="2245" y="1959756"/>
            <a:ext cx="1188382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Exploiting Open Ports: 25/</a:t>
            </a:r>
            <a:r>
              <a:rPr lang="en-US" sz="2400" err="1"/>
              <a:t>tcp</a:t>
            </a:r>
            <a:r>
              <a:rPr lang="en-US" sz="2400"/>
              <a:t> (SMTP):</a:t>
            </a:r>
          </a:p>
          <a:p>
            <a:endParaRPr lang="en-US" sz="2400"/>
          </a:p>
          <a:p>
            <a:r>
              <a:rPr lang="en-US" sz="2400" u="sng"/>
              <a:t>Objective: </a:t>
            </a:r>
            <a:r>
              <a:rPr lang="en-US" sz="2400"/>
              <a:t>Determines if the server allows relaying emails from unauthorized users, which could lead to spam exploitation.</a:t>
            </a:r>
          </a:p>
          <a:p>
            <a:r>
              <a:rPr lang="en-US" sz="2400" u="sng"/>
              <a:t>Expected Outcome:</a:t>
            </a:r>
            <a:r>
              <a:rPr lang="en-US" sz="2400"/>
              <a:t> If the scan confirms an open relay, it indicates a vulnerability that could be exploited to send spam or malicious emails.</a:t>
            </a:r>
          </a:p>
        </p:txBody>
      </p:sp>
      <p:sp>
        <p:nvSpPr>
          <p:cNvPr id="6" name="TextBox 5">
            <a:extLst>
              <a:ext uri="{FF2B5EF4-FFF2-40B4-BE49-F238E27FC236}">
                <a16:creationId xmlns:a16="http://schemas.microsoft.com/office/drawing/2014/main" id="{A621538F-CEB4-FC5D-B7F6-53A4A2573A07}"/>
              </a:ext>
            </a:extLst>
          </p:cNvPr>
          <p:cNvSpPr txBox="1"/>
          <p:nvPr/>
        </p:nvSpPr>
        <p:spPr>
          <a:xfrm>
            <a:off x="126570" y="4453179"/>
            <a:ext cx="1175804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a:t>Steps:</a:t>
            </a:r>
          </a:p>
          <a:p>
            <a:pPr marL="457200" indent="-457200">
              <a:buAutoNum type="arabicPeriod"/>
            </a:pPr>
            <a:r>
              <a:rPr lang="en-US" sz="2400">
                <a:solidFill>
                  <a:srgbClr val="FFFFFF"/>
                </a:solidFill>
              </a:rPr>
              <a:t>Command used: </a:t>
            </a:r>
            <a:r>
              <a:rPr lang="en-US" sz="2400" err="1">
                <a:solidFill>
                  <a:srgbClr val="FFFFFF"/>
                </a:solidFill>
              </a:rPr>
              <a:t>nmap</a:t>
            </a:r>
            <a:r>
              <a:rPr lang="en-US" sz="2400">
                <a:solidFill>
                  <a:srgbClr val="FFFFFF"/>
                </a:solidFill>
              </a:rPr>
              <a:t> -p 25 --script smtp-open-relay -T2 10.96.33.60</a:t>
            </a:r>
          </a:p>
          <a:p>
            <a:r>
              <a:rPr lang="en-US" sz="2400"/>
              <a:t>*This command will help identify whether the target’s SMTP server is vulnerable to open relay attacks.</a:t>
            </a:r>
          </a:p>
          <a:p>
            <a:endParaRPr lang="en-US" sz="2400"/>
          </a:p>
        </p:txBody>
      </p:sp>
    </p:spTree>
    <p:extLst>
      <p:ext uri="{BB962C8B-B14F-4D97-AF65-F5344CB8AC3E}">
        <p14:creationId xmlns:p14="http://schemas.microsoft.com/office/powerpoint/2010/main" val="126753100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13</a:t>
            </a:r>
          </a:p>
        </p:txBody>
      </p:sp>
      <p:sp>
        <p:nvSpPr>
          <p:cNvPr id="3" name="Title 7">
            <a:extLst>
              <a:ext uri="{FF2B5EF4-FFF2-40B4-BE49-F238E27FC236}">
                <a16:creationId xmlns:a16="http://schemas.microsoft.com/office/drawing/2014/main" id="{DDB9F772-D23E-0413-AD42-49D70FF22253}"/>
              </a:ext>
            </a:extLst>
          </p:cNvPr>
          <p:cNvSpPr txBox="1">
            <a:spLocks/>
          </p:cNvSpPr>
          <p:nvPr/>
        </p:nvSpPr>
        <p:spPr>
          <a:xfrm>
            <a:off x="862843" y="354915"/>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 Red Team Log</a:t>
            </a:r>
            <a:endParaRPr lang="en-US" sz="4400"/>
          </a:p>
        </p:txBody>
      </p:sp>
      <p:pic>
        <p:nvPicPr>
          <p:cNvPr id="7" name="Graphic 6" descr="Open book with solid fill">
            <a:extLst>
              <a:ext uri="{FF2B5EF4-FFF2-40B4-BE49-F238E27FC236}">
                <a16:creationId xmlns:a16="http://schemas.microsoft.com/office/drawing/2014/main" id="{567B4107-A8AD-E870-319C-BAECD9FC66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45305" y="201772"/>
            <a:ext cx="914400" cy="1116105"/>
          </a:xfrm>
          <a:prstGeom prst="rect">
            <a:avLst/>
          </a:prstGeom>
        </p:spPr>
      </p:pic>
      <p:sp>
        <p:nvSpPr>
          <p:cNvPr id="5" name="TextBox 4">
            <a:extLst>
              <a:ext uri="{FF2B5EF4-FFF2-40B4-BE49-F238E27FC236}">
                <a16:creationId xmlns:a16="http://schemas.microsoft.com/office/drawing/2014/main" id="{A7DDED0C-6F4B-8938-2E19-2FFD5404F4C2}"/>
              </a:ext>
            </a:extLst>
          </p:cNvPr>
          <p:cNvSpPr txBox="1"/>
          <p:nvPr/>
        </p:nvSpPr>
        <p:spPr>
          <a:xfrm>
            <a:off x="363514" y="1250673"/>
            <a:ext cx="33726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Stealth Scan Results:</a:t>
            </a:r>
          </a:p>
        </p:txBody>
      </p:sp>
      <p:sp>
        <p:nvSpPr>
          <p:cNvPr id="2" name="TextBox 1">
            <a:extLst>
              <a:ext uri="{FF2B5EF4-FFF2-40B4-BE49-F238E27FC236}">
                <a16:creationId xmlns:a16="http://schemas.microsoft.com/office/drawing/2014/main" id="{FE0F5286-16C6-990F-C552-5A767D2873DF}"/>
              </a:ext>
            </a:extLst>
          </p:cNvPr>
          <p:cNvSpPr txBox="1"/>
          <p:nvPr/>
        </p:nvSpPr>
        <p:spPr>
          <a:xfrm>
            <a:off x="363513" y="1779839"/>
            <a:ext cx="60290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Exploiting Open Ports: 25/</a:t>
            </a:r>
            <a:r>
              <a:rPr lang="en-US" sz="2400" err="1"/>
              <a:t>tcp</a:t>
            </a:r>
            <a:r>
              <a:rPr lang="en-US" sz="2400"/>
              <a:t> (SMTP):</a:t>
            </a:r>
            <a:endParaRPr lang="en-US"/>
          </a:p>
        </p:txBody>
      </p:sp>
      <p:pic>
        <p:nvPicPr>
          <p:cNvPr id="6" name="Picture 5" descr="A screenshot of a computer screen&#10;&#10;Description automatically generated">
            <a:extLst>
              <a:ext uri="{FF2B5EF4-FFF2-40B4-BE49-F238E27FC236}">
                <a16:creationId xmlns:a16="http://schemas.microsoft.com/office/drawing/2014/main" id="{029DEBCA-A742-EE6F-AEC1-03A43DBCAA77}"/>
              </a:ext>
            </a:extLst>
          </p:cNvPr>
          <p:cNvPicPr>
            <a:picLocks noChangeAspect="1"/>
          </p:cNvPicPr>
          <p:nvPr/>
        </p:nvPicPr>
        <p:blipFill>
          <a:blip r:embed="rId5"/>
          <a:stretch>
            <a:fillRect/>
          </a:stretch>
        </p:blipFill>
        <p:spPr>
          <a:xfrm>
            <a:off x="362480" y="2420408"/>
            <a:ext cx="6270625" cy="4112684"/>
          </a:xfrm>
          <a:prstGeom prst="rect">
            <a:avLst/>
          </a:prstGeom>
        </p:spPr>
      </p:pic>
      <p:sp>
        <p:nvSpPr>
          <p:cNvPr id="8" name="TextBox 7">
            <a:extLst>
              <a:ext uri="{FF2B5EF4-FFF2-40B4-BE49-F238E27FC236}">
                <a16:creationId xmlns:a16="http://schemas.microsoft.com/office/drawing/2014/main" id="{B2F4EC44-0A5E-0478-166F-652D6F23AD6A}"/>
              </a:ext>
            </a:extLst>
          </p:cNvPr>
          <p:cNvSpPr txBox="1"/>
          <p:nvPr/>
        </p:nvSpPr>
        <p:spPr>
          <a:xfrm>
            <a:off x="6808761" y="2425422"/>
            <a:ext cx="521417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t>Result  indicate that the SMTP server on port 25 for the IP 10.96.33.60 does not allow open relay, which is a positive sign in terms of email security.</a:t>
            </a:r>
          </a:p>
        </p:txBody>
      </p:sp>
    </p:spTree>
    <p:extLst>
      <p:ext uri="{BB962C8B-B14F-4D97-AF65-F5344CB8AC3E}">
        <p14:creationId xmlns:p14="http://schemas.microsoft.com/office/powerpoint/2010/main" val="7509975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14</a:t>
            </a:r>
          </a:p>
        </p:txBody>
      </p:sp>
      <p:sp>
        <p:nvSpPr>
          <p:cNvPr id="3" name="Title 7">
            <a:extLst>
              <a:ext uri="{FF2B5EF4-FFF2-40B4-BE49-F238E27FC236}">
                <a16:creationId xmlns:a16="http://schemas.microsoft.com/office/drawing/2014/main" id="{DDB9F772-D23E-0413-AD42-49D70FF22253}"/>
              </a:ext>
            </a:extLst>
          </p:cNvPr>
          <p:cNvSpPr txBox="1">
            <a:spLocks/>
          </p:cNvSpPr>
          <p:nvPr/>
        </p:nvSpPr>
        <p:spPr>
          <a:xfrm>
            <a:off x="862843" y="354915"/>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 Red Team Log</a:t>
            </a:r>
            <a:endParaRPr lang="en-US" sz="4400"/>
          </a:p>
        </p:txBody>
      </p:sp>
      <p:pic>
        <p:nvPicPr>
          <p:cNvPr id="7" name="Graphic 6" descr="Open book with solid fill">
            <a:extLst>
              <a:ext uri="{FF2B5EF4-FFF2-40B4-BE49-F238E27FC236}">
                <a16:creationId xmlns:a16="http://schemas.microsoft.com/office/drawing/2014/main" id="{567B4107-A8AD-E870-319C-BAECD9FC66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45305" y="201772"/>
            <a:ext cx="914400" cy="1116105"/>
          </a:xfrm>
          <a:prstGeom prst="rect">
            <a:avLst/>
          </a:prstGeom>
        </p:spPr>
      </p:pic>
      <p:sp>
        <p:nvSpPr>
          <p:cNvPr id="5" name="TextBox 4">
            <a:extLst>
              <a:ext uri="{FF2B5EF4-FFF2-40B4-BE49-F238E27FC236}">
                <a16:creationId xmlns:a16="http://schemas.microsoft.com/office/drawing/2014/main" id="{A7DDED0C-6F4B-8938-2E19-2FFD5404F4C2}"/>
              </a:ext>
            </a:extLst>
          </p:cNvPr>
          <p:cNvSpPr txBox="1"/>
          <p:nvPr/>
        </p:nvSpPr>
        <p:spPr>
          <a:xfrm>
            <a:off x="596347" y="1314173"/>
            <a:ext cx="33726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Stealth Scan Results:</a:t>
            </a:r>
          </a:p>
        </p:txBody>
      </p:sp>
      <p:sp>
        <p:nvSpPr>
          <p:cNvPr id="2" name="TextBox 1">
            <a:extLst>
              <a:ext uri="{FF2B5EF4-FFF2-40B4-BE49-F238E27FC236}">
                <a16:creationId xmlns:a16="http://schemas.microsoft.com/office/drawing/2014/main" id="{FE0F5286-16C6-990F-C552-5A767D2873DF}"/>
              </a:ext>
            </a:extLst>
          </p:cNvPr>
          <p:cNvSpPr txBox="1"/>
          <p:nvPr/>
        </p:nvSpPr>
        <p:spPr>
          <a:xfrm>
            <a:off x="596346" y="1959756"/>
            <a:ext cx="583949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Exploiting Open Ports: 443/</a:t>
            </a:r>
            <a:r>
              <a:rPr lang="en-US" sz="2400" err="1"/>
              <a:t>tcp</a:t>
            </a:r>
            <a:r>
              <a:rPr lang="en-US" sz="2400"/>
              <a:t> (HTTPS):</a:t>
            </a:r>
            <a:endParaRPr lang="en-US" sz="2400">
              <a:solidFill>
                <a:srgbClr val="000000"/>
              </a:solidFill>
            </a:endParaRPr>
          </a:p>
          <a:p>
            <a:endParaRPr lang="en-US" sz="2400" u="sng"/>
          </a:p>
        </p:txBody>
      </p:sp>
      <p:sp>
        <p:nvSpPr>
          <p:cNvPr id="6" name="TextBox 5">
            <a:extLst>
              <a:ext uri="{FF2B5EF4-FFF2-40B4-BE49-F238E27FC236}">
                <a16:creationId xmlns:a16="http://schemas.microsoft.com/office/drawing/2014/main" id="{2F458A53-686D-4E12-477C-4012F75CCA9A}"/>
              </a:ext>
            </a:extLst>
          </p:cNvPr>
          <p:cNvSpPr txBox="1"/>
          <p:nvPr/>
        </p:nvSpPr>
        <p:spPr>
          <a:xfrm>
            <a:off x="596345" y="2657179"/>
            <a:ext cx="1141888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Objective:</a:t>
            </a:r>
            <a:r>
              <a:rPr lang="en-US" sz="2400" u="sng">
                <a:solidFill>
                  <a:srgbClr val="FFFFFF"/>
                </a:solidFill>
              </a:rPr>
              <a:t> </a:t>
            </a:r>
            <a:r>
              <a:rPr lang="en-US" sz="2400">
                <a:solidFill>
                  <a:srgbClr val="FFFFFF"/>
                </a:solidFill>
              </a:rPr>
              <a:t>to evaluate the server's HTTPS service (on port 443) for potential weaknesses in its SSL/TLS configuration. (Secure sockets layer and transport layer security. It is a protocol or communication rule that allows computer systems to talk to each other on the internet safely.)</a:t>
            </a:r>
          </a:p>
          <a:p>
            <a:endParaRPr lang="en-US" sz="2400"/>
          </a:p>
          <a:p>
            <a:endParaRPr lang="en-US" sz="2400"/>
          </a:p>
          <a:p>
            <a:endParaRPr lang="en-US" sz="2400"/>
          </a:p>
        </p:txBody>
      </p:sp>
    </p:spTree>
    <p:extLst>
      <p:ext uri="{BB962C8B-B14F-4D97-AF65-F5344CB8AC3E}">
        <p14:creationId xmlns:p14="http://schemas.microsoft.com/office/powerpoint/2010/main" val="121855416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15</a:t>
            </a:r>
          </a:p>
        </p:txBody>
      </p:sp>
      <p:sp>
        <p:nvSpPr>
          <p:cNvPr id="3" name="Title 7">
            <a:extLst>
              <a:ext uri="{FF2B5EF4-FFF2-40B4-BE49-F238E27FC236}">
                <a16:creationId xmlns:a16="http://schemas.microsoft.com/office/drawing/2014/main" id="{DDB9F772-D23E-0413-AD42-49D70FF22253}"/>
              </a:ext>
            </a:extLst>
          </p:cNvPr>
          <p:cNvSpPr txBox="1">
            <a:spLocks/>
          </p:cNvSpPr>
          <p:nvPr/>
        </p:nvSpPr>
        <p:spPr>
          <a:xfrm>
            <a:off x="862843" y="354915"/>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 Red Team Log</a:t>
            </a:r>
            <a:endParaRPr lang="en-US" sz="4400"/>
          </a:p>
        </p:txBody>
      </p:sp>
      <p:pic>
        <p:nvPicPr>
          <p:cNvPr id="7" name="Graphic 6" descr="Open book with solid fill">
            <a:extLst>
              <a:ext uri="{FF2B5EF4-FFF2-40B4-BE49-F238E27FC236}">
                <a16:creationId xmlns:a16="http://schemas.microsoft.com/office/drawing/2014/main" id="{567B4107-A8AD-E870-319C-BAECD9FC66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45305" y="201772"/>
            <a:ext cx="914400" cy="1116105"/>
          </a:xfrm>
          <a:prstGeom prst="rect">
            <a:avLst/>
          </a:prstGeom>
        </p:spPr>
      </p:pic>
      <p:sp>
        <p:nvSpPr>
          <p:cNvPr id="5" name="TextBox 4">
            <a:extLst>
              <a:ext uri="{FF2B5EF4-FFF2-40B4-BE49-F238E27FC236}">
                <a16:creationId xmlns:a16="http://schemas.microsoft.com/office/drawing/2014/main" id="{A7DDED0C-6F4B-8938-2E19-2FFD5404F4C2}"/>
              </a:ext>
            </a:extLst>
          </p:cNvPr>
          <p:cNvSpPr txBox="1"/>
          <p:nvPr/>
        </p:nvSpPr>
        <p:spPr>
          <a:xfrm>
            <a:off x="596347" y="1314173"/>
            <a:ext cx="33726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Stealth Scan Results:</a:t>
            </a:r>
          </a:p>
        </p:txBody>
      </p:sp>
      <p:sp>
        <p:nvSpPr>
          <p:cNvPr id="2" name="TextBox 1">
            <a:extLst>
              <a:ext uri="{FF2B5EF4-FFF2-40B4-BE49-F238E27FC236}">
                <a16:creationId xmlns:a16="http://schemas.microsoft.com/office/drawing/2014/main" id="{FE0F5286-16C6-990F-C552-5A767D2873DF}"/>
              </a:ext>
            </a:extLst>
          </p:cNvPr>
          <p:cNvSpPr txBox="1"/>
          <p:nvPr/>
        </p:nvSpPr>
        <p:spPr>
          <a:xfrm>
            <a:off x="596346" y="1959756"/>
            <a:ext cx="583949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Exploiting Open Ports: 443/</a:t>
            </a:r>
            <a:r>
              <a:rPr lang="en-US" sz="2400" err="1"/>
              <a:t>tcp</a:t>
            </a:r>
            <a:r>
              <a:rPr lang="en-US" sz="2400"/>
              <a:t> (HTTPS):</a:t>
            </a:r>
            <a:endParaRPr lang="en-US" sz="2400">
              <a:solidFill>
                <a:srgbClr val="000000"/>
              </a:solidFill>
            </a:endParaRPr>
          </a:p>
          <a:p>
            <a:endParaRPr lang="en-US" sz="2400" u="sng"/>
          </a:p>
        </p:txBody>
      </p:sp>
      <p:sp>
        <p:nvSpPr>
          <p:cNvPr id="6" name="TextBox 5">
            <a:extLst>
              <a:ext uri="{FF2B5EF4-FFF2-40B4-BE49-F238E27FC236}">
                <a16:creationId xmlns:a16="http://schemas.microsoft.com/office/drawing/2014/main" id="{2F458A53-686D-4E12-477C-4012F75CCA9A}"/>
              </a:ext>
            </a:extLst>
          </p:cNvPr>
          <p:cNvSpPr txBox="1"/>
          <p:nvPr/>
        </p:nvSpPr>
        <p:spPr>
          <a:xfrm>
            <a:off x="605386" y="2634577"/>
            <a:ext cx="1143179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Results: All ciphers are marked with an "A" rating, which typically means they are considered strong and secure according to current cryptographic standards. The server has strong SSL/TLS encryption with no immediate weaknesses.</a:t>
            </a:r>
          </a:p>
          <a:p>
            <a:r>
              <a:rPr lang="en-US" sz="2400"/>
              <a:t>It supports modern, secure cipher suites (AES, ECDHE, DHE, RSA) with high encryption strengths.</a:t>
            </a:r>
          </a:p>
          <a:p>
            <a:endParaRPr lang="en-US" sz="2400"/>
          </a:p>
          <a:p>
            <a:endParaRPr lang="en-US" sz="2400"/>
          </a:p>
        </p:txBody>
      </p:sp>
    </p:spTree>
    <p:extLst>
      <p:ext uri="{BB962C8B-B14F-4D97-AF65-F5344CB8AC3E}">
        <p14:creationId xmlns:p14="http://schemas.microsoft.com/office/powerpoint/2010/main" val="16934373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16</a:t>
            </a:r>
          </a:p>
        </p:txBody>
      </p:sp>
      <p:sp>
        <p:nvSpPr>
          <p:cNvPr id="3" name="Title 7">
            <a:extLst>
              <a:ext uri="{FF2B5EF4-FFF2-40B4-BE49-F238E27FC236}">
                <a16:creationId xmlns:a16="http://schemas.microsoft.com/office/drawing/2014/main" id="{DDB9F772-D23E-0413-AD42-49D70FF22253}"/>
              </a:ext>
            </a:extLst>
          </p:cNvPr>
          <p:cNvSpPr txBox="1">
            <a:spLocks/>
          </p:cNvSpPr>
          <p:nvPr/>
        </p:nvSpPr>
        <p:spPr>
          <a:xfrm>
            <a:off x="862843" y="354915"/>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 Red Team Log</a:t>
            </a:r>
            <a:endParaRPr lang="en-US" sz="4400"/>
          </a:p>
        </p:txBody>
      </p:sp>
      <p:pic>
        <p:nvPicPr>
          <p:cNvPr id="7" name="Graphic 6" descr="Open book with solid fill">
            <a:extLst>
              <a:ext uri="{FF2B5EF4-FFF2-40B4-BE49-F238E27FC236}">
                <a16:creationId xmlns:a16="http://schemas.microsoft.com/office/drawing/2014/main" id="{567B4107-A8AD-E870-319C-BAECD9FC66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45305" y="201772"/>
            <a:ext cx="914400" cy="1116105"/>
          </a:xfrm>
          <a:prstGeom prst="rect">
            <a:avLst/>
          </a:prstGeom>
        </p:spPr>
      </p:pic>
      <p:sp>
        <p:nvSpPr>
          <p:cNvPr id="5" name="TextBox 4">
            <a:extLst>
              <a:ext uri="{FF2B5EF4-FFF2-40B4-BE49-F238E27FC236}">
                <a16:creationId xmlns:a16="http://schemas.microsoft.com/office/drawing/2014/main" id="{A7DDED0C-6F4B-8938-2E19-2FFD5404F4C2}"/>
              </a:ext>
            </a:extLst>
          </p:cNvPr>
          <p:cNvSpPr txBox="1"/>
          <p:nvPr/>
        </p:nvSpPr>
        <p:spPr>
          <a:xfrm>
            <a:off x="596347" y="1314173"/>
            <a:ext cx="33726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Stealth Scan Results:</a:t>
            </a:r>
          </a:p>
        </p:txBody>
      </p:sp>
      <p:sp>
        <p:nvSpPr>
          <p:cNvPr id="6" name="TextBox 5">
            <a:extLst>
              <a:ext uri="{FF2B5EF4-FFF2-40B4-BE49-F238E27FC236}">
                <a16:creationId xmlns:a16="http://schemas.microsoft.com/office/drawing/2014/main" id="{2F458A53-686D-4E12-477C-4012F75CCA9A}"/>
              </a:ext>
            </a:extLst>
          </p:cNvPr>
          <p:cNvSpPr txBox="1"/>
          <p:nvPr/>
        </p:nvSpPr>
        <p:spPr>
          <a:xfrm>
            <a:off x="458762" y="1782349"/>
            <a:ext cx="11262463"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Results Part 2: </a:t>
            </a:r>
            <a:endParaRPr lang="en-US"/>
          </a:p>
          <a:p>
            <a:r>
              <a:rPr lang="en-US" sz="2400"/>
              <a:t>1. Compression (NULL):</a:t>
            </a:r>
            <a:endParaRPr lang="en-US"/>
          </a:p>
          <a:p>
            <a:r>
              <a:rPr lang="en-US" sz="2400"/>
              <a:t>The scan shows NULL for compression, meaning that compression is disabled. Compression can sometimes lead to vulnerabilities. Cipher Preference (Server):</a:t>
            </a:r>
          </a:p>
          <a:p>
            <a:r>
              <a:rPr lang="en-US" sz="2400"/>
              <a:t>2.The cipher preference is set to "server," meaning the server dictates the choice of cipher during the handshake process, rather than allowing the client to choose. This is generally considered a good practice to ensure that stronger ciphers are prioritized.</a:t>
            </a:r>
          </a:p>
          <a:p>
            <a:r>
              <a:rPr lang="en-US" sz="2400"/>
              <a:t>3. Weakest Cipher Strength (A):</a:t>
            </a:r>
          </a:p>
          <a:p>
            <a:r>
              <a:rPr lang="en-US" sz="2400"/>
              <a:t>The weakest cipher on the server is also rated "A," which means the server is configured with only strong ciphers and does not expose itself to weaker encryption methods.</a:t>
            </a:r>
          </a:p>
          <a:p>
            <a:endParaRPr lang="en-US" sz="2400"/>
          </a:p>
        </p:txBody>
      </p:sp>
    </p:spTree>
    <p:extLst>
      <p:ext uri="{BB962C8B-B14F-4D97-AF65-F5344CB8AC3E}">
        <p14:creationId xmlns:p14="http://schemas.microsoft.com/office/powerpoint/2010/main" val="92711443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17</a:t>
            </a:r>
          </a:p>
        </p:txBody>
      </p:sp>
      <p:sp>
        <p:nvSpPr>
          <p:cNvPr id="3" name="Title 7">
            <a:extLst>
              <a:ext uri="{FF2B5EF4-FFF2-40B4-BE49-F238E27FC236}">
                <a16:creationId xmlns:a16="http://schemas.microsoft.com/office/drawing/2014/main" id="{0804BAD7-DC19-CBE2-208C-D16C07B11DCA}"/>
              </a:ext>
            </a:extLst>
          </p:cNvPr>
          <p:cNvSpPr txBox="1">
            <a:spLocks/>
          </p:cNvSpPr>
          <p:nvPr/>
        </p:nvSpPr>
        <p:spPr>
          <a:xfrm>
            <a:off x="1064549" y="175621"/>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 Blue Team Log</a:t>
            </a:r>
            <a:endParaRPr lang="en-US" sz="4400"/>
          </a:p>
        </p:txBody>
      </p:sp>
      <p:pic>
        <p:nvPicPr>
          <p:cNvPr id="9" name="Graphic 8" descr="Open book with solid fill">
            <a:extLst>
              <a:ext uri="{FF2B5EF4-FFF2-40B4-BE49-F238E27FC236}">
                <a16:creationId xmlns:a16="http://schemas.microsoft.com/office/drawing/2014/main" id="{BE4DA31E-B017-9E88-DAF7-F251B4AD34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9425" y="179026"/>
            <a:ext cx="914400" cy="1116105"/>
          </a:xfrm>
          <a:prstGeom prst="rect">
            <a:avLst/>
          </a:prstGeom>
        </p:spPr>
      </p:pic>
      <p:sp>
        <p:nvSpPr>
          <p:cNvPr id="2" name="TextBox 1">
            <a:extLst>
              <a:ext uri="{FF2B5EF4-FFF2-40B4-BE49-F238E27FC236}">
                <a16:creationId xmlns:a16="http://schemas.microsoft.com/office/drawing/2014/main" id="{CE15BC81-C9FF-7E8A-402B-597FBD97DD12}"/>
              </a:ext>
            </a:extLst>
          </p:cNvPr>
          <p:cNvSpPr txBox="1"/>
          <p:nvPr/>
        </p:nvSpPr>
        <p:spPr>
          <a:xfrm>
            <a:off x="1696830" y="1351280"/>
            <a:ext cx="880341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Brief Preparations</a:t>
            </a:r>
          </a:p>
          <a:p>
            <a:pPr marL="342900" indent="-342900">
              <a:buFont typeface="Arial"/>
              <a:buChar char="•"/>
            </a:pPr>
            <a:r>
              <a:rPr lang="en-US" sz="2400"/>
              <a:t>Pen-tested our IP address with Nmap and got a level 250 with TCP prediction sequence. It also could not determine our IP operating system.</a:t>
            </a:r>
          </a:p>
          <a:p>
            <a:endParaRPr lang="en-US" sz="2400"/>
          </a:p>
          <a:p>
            <a:r>
              <a:rPr lang="en-US" sz="2400"/>
              <a:t>1st Brute Force Attack</a:t>
            </a:r>
          </a:p>
          <a:p>
            <a:pPr marL="342900" indent="-342900">
              <a:buFont typeface="Arial"/>
              <a:buChar char="•"/>
            </a:pPr>
            <a:r>
              <a:rPr lang="en-US" sz="2400"/>
              <a:t>On October 21st, a user tried to get in using both admin names. They couldn't break though the password but did figure out how to run one command to disable the firewall briefly. </a:t>
            </a:r>
          </a:p>
          <a:p>
            <a:pPr marL="342900" indent="-342900">
              <a:buFont typeface="Arial"/>
              <a:buChar char="•"/>
            </a:pPr>
            <a:r>
              <a:rPr lang="en-US" sz="2400"/>
              <a:t>In this attack and one a couple weeks later, it was confirmed neither IP address was ours.</a:t>
            </a:r>
            <a:endParaRPr lang="en-US"/>
          </a:p>
        </p:txBody>
      </p:sp>
    </p:spTree>
    <p:extLst>
      <p:ext uri="{BB962C8B-B14F-4D97-AF65-F5344CB8AC3E}">
        <p14:creationId xmlns:p14="http://schemas.microsoft.com/office/powerpoint/2010/main" val="217413165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18</a:t>
            </a:r>
          </a:p>
        </p:txBody>
      </p:sp>
      <p:sp>
        <p:nvSpPr>
          <p:cNvPr id="3" name="Title 7">
            <a:extLst>
              <a:ext uri="{FF2B5EF4-FFF2-40B4-BE49-F238E27FC236}">
                <a16:creationId xmlns:a16="http://schemas.microsoft.com/office/drawing/2014/main" id="{0804BAD7-DC19-CBE2-208C-D16C07B11DCA}"/>
              </a:ext>
            </a:extLst>
          </p:cNvPr>
          <p:cNvSpPr txBox="1">
            <a:spLocks/>
          </p:cNvSpPr>
          <p:nvPr/>
        </p:nvSpPr>
        <p:spPr>
          <a:xfrm>
            <a:off x="1064549" y="175621"/>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 Blue Team Log</a:t>
            </a:r>
            <a:endParaRPr lang="en-US" sz="4400"/>
          </a:p>
        </p:txBody>
      </p:sp>
      <p:pic>
        <p:nvPicPr>
          <p:cNvPr id="9" name="Graphic 8" descr="Open book with solid fill">
            <a:extLst>
              <a:ext uri="{FF2B5EF4-FFF2-40B4-BE49-F238E27FC236}">
                <a16:creationId xmlns:a16="http://schemas.microsoft.com/office/drawing/2014/main" id="{BE4DA31E-B017-9E88-DAF7-F251B4AD34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9425" y="179026"/>
            <a:ext cx="914400" cy="1116105"/>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6EFCE485-EE90-4C51-A841-C9858DD33414}"/>
              </a:ext>
            </a:extLst>
          </p:cNvPr>
          <p:cNvPicPr>
            <a:picLocks noChangeAspect="1"/>
          </p:cNvPicPr>
          <p:nvPr/>
        </p:nvPicPr>
        <p:blipFill>
          <a:blip r:embed="rId5"/>
          <a:srcRect t="-136" b="5405"/>
          <a:stretch/>
        </p:blipFill>
        <p:spPr>
          <a:xfrm>
            <a:off x="1342960" y="1821458"/>
            <a:ext cx="6452886" cy="3385357"/>
          </a:xfrm>
          <a:prstGeom prst="rect">
            <a:avLst/>
          </a:prstGeom>
        </p:spPr>
      </p:pic>
      <p:sp>
        <p:nvSpPr>
          <p:cNvPr id="6" name="TextBox 5">
            <a:extLst>
              <a:ext uri="{FF2B5EF4-FFF2-40B4-BE49-F238E27FC236}">
                <a16:creationId xmlns:a16="http://schemas.microsoft.com/office/drawing/2014/main" id="{275049D0-CB24-2EBB-62E3-CC49B1D19B09}"/>
              </a:ext>
            </a:extLst>
          </p:cNvPr>
          <p:cNvSpPr txBox="1"/>
          <p:nvPr/>
        </p:nvSpPr>
        <p:spPr>
          <a:xfrm>
            <a:off x="1251979" y="1305935"/>
            <a:ext cx="35833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First Brute force Attack</a:t>
            </a:r>
          </a:p>
        </p:txBody>
      </p:sp>
    </p:spTree>
    <p:extLst>
      <p:ext uri="{BB962C8B-B14F-4D97-AF65-F5344CB8AC3E}">
        <p14:creationId xmlns:p14="http://schemas.microsoft.com/office/powerpoint/2010/main" val="74034604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19</a:t>
            </a:r>
          </a:p>
        </p:txBody>
      </p:sp>
      <p:sp>
        <p:nvSpPr>
          <p:cNvPr id="3" name="Title 7">
            <a:extLst>
              <a:ext uri="{FF2B5EF4-FFF2-40B4-BE49-F238E27FC236}">
                <a16:creationId xmlns:a16="http://schemas.microsoft.com/office/drawing/2014/main" id="{0804BAD7-DC19-CBE2-208C-D16C07B11DCA}"/>
              </a:ext>
            </a:extLst>
          </p:cNvPr>
          <p:cNvSpPr txBox="1">
            <a:spLocks/>
          </p:cNvSpPr>
          <p:nvPr/>
        </p:nvSpPr>
        <p:spPr>
          <a:xfrm>
            <a:off x="1064549" y="175621"/>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 Blue Team Log</a:t>
            </a:r>
            <a:endParaRPr lang="en-US" sz="4400"/>
          </a:p>
        </p:txBody>
      </p:sp>
      <p:pic>
        <p:nvPicPr>
          <p:cNvPr id="9" name="Graphic 8" descr="Open book with solid fill">
            <a:extLst>
              <a:ext uri="{FF2B5EF4-FFF2-40B4-BE49-F238E27FC236}">
                <a16:creationId xmlns:a16="http://schemas.microsoft.com/office/drawing/2014/main" id="{BE4DA31E-B017-9E88-DAF7-F251B4AD34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9425" y="179026"/>
            <a:ext cx="914400" cy="1116105"/>
          </a:xfrm>
          <a:prstGeom prst="rect">
            <a:avLst/>
          </a:prstGeom>
        </p:spPr>
      </p:pic>
      <p:sp>
        <p:nvSpPr>
          <p:cNvPr id="2" name="TextBox 1">
            <a:extLst>
              <a:ext uri="{FF2B5EF4-FFF2-40B4-BE49-F238E27FC236}">
                <a16:creationId xmlns:a16="http://schemas.microsoft.com/office/drawing/2014/main" id="{CE15BC81-C9FF-7E8A-402B-597FBD97DD12}"/>
              </a:ext>
            </a:extLst>
          </p:cNvPr>
          <p:cNvSpPr txBox="1"/>
          <p:nvPr/>
        </p:nvSpPr>
        <p:spPr>
          <a:xfrm>
            <a:off x="1917700" y="1903454"/>
            <a:ext cx="836168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Social Engineering Attack Attempt</a:t>
            </a:r>
          </a:p>
          <a:p>
            <a:pPr marL="342900" indent="-342900">
              <a:buFont typeface="Arial"/>
              <a:buChar char="•"/>
            </a:pPr>
            <a:r>
              <a:rPr lang="en-US" sz="2400"/>
              <a:t>On October 29th, each one of us received an email from a member of the team that targeted us. The person was pretending to be from the IT help desk and requested our server name and password.</a:t>
            </a:r>
          </a:p>
          <a:p>
            <a:pPr marL="342900" indent="-342900">
              <a:buFont typeface="Arial"/>
              <a:buChar char="•"/>
            </a:pPr>
            <a:r>
              <a:rPr lang="en-US" sz="2400"/>
              <a:t>Elijah was the first to let everyone know of this as he was sent the email first. It was important to make sure no one fell for the attack and let the opposing team into our server.</a:t>
            </a:r>
          </a:p>
        </p:txBody>
      </p:sp>
    </p:spTree>
    <p:extLst>
      <p:ext uri="{BB962C8B-B14F-4D97-AF65-F5344CB8AC3E}">
        <p14:creationId xmlns:p14="http://schemas.microsoft.com/office/powerpoint/2010/main" val="3565326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7" name="TextBox 6">
            <a:extLst>
              <a:ext uri="{FF2B5EF4-FFF2-40B4-BE49-F238E27FC236}">
                <a16:creationId xmlns:a16="http://schemas.microsoft.com/office/drawing/2014/main" id="{5D5ACE26-016B-1F97-FCFE-63923B1F02FA}"/>
              </a:ext>
            </a:extLst>
          </p:cNvPr>
          <p:cNvSpPr txBox="1"/>
          <p:nvPr/>
        </p:nvSpPr>
        <p:spPr>
          <a:xfrm>
            <a:off x="4523311" y="356681"/>
            <a:ext cx="2549031" cy="116867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a:solidFill>
                  <a:srgbClr val="FFFFFF"/>
                </a:solidFill>
                <a:latin typeface="Arial"/>
                <a:ea typeface="+mj-ea"/>
                <a:cs typeface="Arial"/>
              </a:rPr>
              <a:t> </a:t>
            </a:r>
            <a:r>
              <a:rPr lang="en-US" sz="4100">
                <a:solidFill>
                  <a:srgbClr val="FFFFFF"/>
                </a:solidFill>
                <a:latin typeface="Arial"/>
                <a:ea typeface="+mj-ea"/>
                <a:cs typeface="Arial"/>
              </a:rPr>
              <a:t>Overview</a:t>
            </a:r>
          </a:p>
        </p:txBody>
      </p:sp>
      <p:sp>
        <p:nvSpPr>
          <p:cNvPr id="11" name="TextBox 10">
            <a:extLst>
              <a:ext uri="{FF2B5EF4-FFF2-40B4-BE49-F238E27FC236}">
                <a16:creationId xmlns:a16="http://schemas.microsoft.com/office/drawing/2014/main" id="{65384AEE-709E-51B1-BD65-9F82D66C1E65}"/>
              </a:ext>
            </a:extLst>
          </p:cNvPr>
          <p:cNvSpPr txBox="1"/>
          <p:nvPr/>
        </p:nvSpPr>
        <p:spPr>
          <a:xfrm>
            <a:off x="11085853" y="173496"/>
            <a:ext cx="9390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2</a:t>
            </a:r>
          </a:p>
        </p:txBody>
      </p:sp>
      <p:sp>
        <p:nvSpPr>
          <p:cNvPr id="13" name="TextBox 12">
            <a:extLst>
              <a:ext uri="{FF2B5EF4-FFF2-40B4-BE49-F238E27FC236}">
                <a16:creationId xmlns:a16="http://schemas.microsoft.com/office/drawing/2014/main" id="{4BAD55E4-D1A6-4D56-A652-9B092B0D936A}"/>
              </a:ext>
            </a:extLst>
          </p:cNvPr>
          <p:cNvSpPr txBox="1"/>
          <p:nvPr/>
        </p:nvSpPr>
        <p:spPr>
          <a:xfrm>
            <a:off x="255541" y="1965252"/>
            <a:ext cx="10585367"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AutoNum type="arabicPeriod"/>
            </a:pPr>
            <a:r>
              <a:rPr lang="en-US" sz="3200">
                <a:latin typeface="Arial"/>
                <a:cs typeface="Arial"/>
              </a:rPr>
              <a:t>Milestones Summary</a:t>
            </a:r>
          </a:p>
          <a:p>
            <a:pPr marL="742950" indent="-742950">
              <a:buAutoNum type="arabicPeriod"/>
            </a:pPr>
            <a:r>
              <a:rPr lang="en-US" sz="3200">
                <a:latin typeface="Arial"/>
                <a:cs typeface="Arial"/>
              </a:rPr>
              <a:t>Milestone Assessment</a:t>
            </a:r>
          </a:p>
          <a:p>
            <a:pPr marL="1200150" lvl="1" indent="-742950">
              <a:buFont typeface="Courier New"/>
              <a:buChar char="o"/>
            </a:pPr>
            <a:r>
              <a:rPr lang="en-US" sz="2400">
                <a:latin typeface="Arial"/>
                <a:cs typeface="Arial"/>
              </a:rPr>
              <a:t>Milestone Deliverables</a:t>
            </a:r>
          </a:p>
          <a:p>
            <a:pPr marL="742950" indent="-742950">
              <a:buAutoNum type="arabicPeriod"/>
            </a:pPr>
            <a:r>
              <a:rPr lang="en-US" sz="3200">
                <a:latin typeface="Arial"/>
                <a:cs typeface="Arial"/>
              </a:rPr>
              <a:t>Red Team/Blue Team Challenges</a:t>
            </a:r>
          </a:p>
          <a:p>
            <a:pPr marL="742950" indent="-742950">
              <a:buAutoNum type="arabicPeriod"/>
            </a:pPr>
            <a:r>
              <a:rPr lang="en-US" sz="3200">
                <a:latin typeface="Arial"/>
                <a:cs typeface="Arial"/>
              </a:rPr>
              <a:t>Updated Gantt Chart</a:t>
            </a:r>
          </a:p>
          <a:p>
            <a:endParaRPr lang="en-US" sz="3200">
              <a:latin typeface="Arial"/>
              <a:cs typeface="Arial"/>
            </a:endParaRPr>
          </a:p>
        </p:txBody>
      </p:sp>
    </p:spTree>
    <p:extLst>
      <p:ext uri="{BB962C8B-B14F-4D97-AF65-F5344CB8AC3E}">
        <p14:creationId xmlns:p14="http://schemas.microsoft.com/office/powerpoint/2010/main" val="369995527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20</a:t>
            </a:r>
          </a:p>
        </p:txBody>
      </p:sp>
      <p:sp>
        <p:nvSpPr>
          <p:cNvPr id="3" name="Title 7">
            <a:extLst>
              <a:ext uri="{FF2B5EF4-FFF2-40B4-BE49-F238E27FC236}">
                <a16:creationId xmlns:a16="http://schemas.microsoft.com/office/drawing/2014/main" id="{0804BAD7-DC19-CBE2-208C-D16C07B11DCA}"/>
              </a:ext>
            </a:extLst>
          </p:cNvPr>
          <p:cNvSpPr txBox="1">
            <a:spLocks/>
          </p:cNvSpPr>
          <p:nvPr/>
        </p:nvSpPr>
        <p:spPr>
          <a:xfrm>
            <a:off x="1064549" y="175621"/>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 Blue Team Log</a:t>
            </a:r>
            <a:endParaRPr lang="en-US" sz="4400"/>
          </a:p>
        </p:txBody>
      </p:sp>
      <p:pic>
        <p:nvPicPr>
          <p:cNvPr id="9" name="Graphic 8" descr="Open book with solid fill">
            <a:extLst>
              <a:ext uri="{FF2B5EF4-FFF2-40B4-BE49-F238E27FC236}">
                <a16:creationId xmlns:a16="http://schemas.microsoft.com/office/drawing/2014/main" id="{BE4DA31E-B017-9E88-DAF7-F251B4AD34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9425" y="179026"/>
            <a:ext cx="914400" cy="1116105"/>
          </a:xfrm>
          <a:prstGeom prst="rect">
            <a:avLst/>
          </a:prstGeom>
        </p:spPr>
      </p:pic>
      <p:sp>
        <p:nvSpPr>
          <p:cNvPr id="2" name="TextBox 1">
            <a:extLst>
              <a:ext uri="{FF2B5EF4-FFF2-40B4-BE49-F238E27FC236}">
                <a16:creationId xmlns:a16="http://schemas.microsoft.com/office/drawing/2014/main" id="{CE15BC81-C9FF-7E8A-402B-597FBD97DD12}"/>
              </a:ext>
            </a:extLst>
          </p:cNvPr>
          <p:cNvSpPr txBox="1"/>
          <p:nvPr/>
        </p:nvSpPr>
        <p:spPr>
          <a:xfrm>
            <a:off x="1380392" y="1483377"/>
            <a:ext cx="836168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Social Engineering Attack Attempt</a:t>
            </a:r>
          </a:p>
          <a:p>
            <a:endParaRPr lang="en-US" sz="2400"/>
          </a:p>
        </p:txBody>
      </p:sp>
      <p:pic>
        <p:nvPicPr>
          <p:cNvPr id="5" name="Picture 4" descr="A screenshot of a computer&#10;&#10;Description automatically generated">
            <a:extLst>
              <a:ext uri="{FF2B5EF4-FFF2-40B4-BE49-F238E27FC236}">
                <a16:creationId xmlns:a16="http://schemas.microsoft.com/office/drawing/2014/main" id="{8A758AD0-5ECF-444A-A570-F978FB3CA738}"/>
              </a:ext>
            </a:extLst>
          </p:cNvPr>
          <p:cNvPicPr>
            <a:picLocks noChangeAspect="1"/>
          </p:cNvPicPr>
          <p:nvPr/>
        </p:nvPicPr>
        <p:blipFill>
          <a:blip r:embed="rId5"/>
          <a:stretch>
            <a:fillRect/>
          </a:stretch>
        </p:blipFill>
        <p:spPr>
          <a:xfrm>
            <a:off x="1484923" y="1995681"/>
            <a:ext cx="7012329" cy="2686339"/>
          </a:xfrm>
          <a:prstGeom prst="rect">
            <a:avLst/>
          </a:prstGeom>
        </p:spPr>
      </p:pic>
    </p:spTree>
    <p:extLst>
      <p:ext uri="{BB962C8B-B14F-4D97-AF65-F5344CB8AC3E}">
        <p14:creationId xmlns:p14="http://schemas.microsoft.com/office/powerpoint/2010/main" val="286602645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21</a:t>
            </a:r>
          </a:p>
        </p:txBody>
      </p:sp>
      <p:sp>
        <p:nvSpPr>
          <p:cNvPr id="3" name="Title 7">
            <a:extLst>
              <a:ext uri="{FF2B5EF4-FFF2-40B4-BE49-F238E27FC236}">
                <a16:creationId xmlns:a16="http://schemas.microsoft.com/office/drawing/2014/main" id="{0804BAD7-DC19-CBE2-208C-D16C07B11DCA}"/>
              </a:ext>
            </a:extLst>
          </p:cNvPr>
          <p:cNvSpPr txBox="1">
            <a:spLocks/>
          </p:cNvSpPr>
          <p:nvPr/>
        </p:nvSpPr>
        <p:spPr>
          <a:xfrm>
            <a:off x="1064549" y="175621"/>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 Blue Team Log</a:t>
            </a:r>
            <a:endParaRPr lang="en-US" sz="4400"/>
          </a:p>
        </p:txBody>
      </p:sp>
      <p:pic>
        <p:nvPicPr>
          <p:cNvPr id="9" name="Graphic 8" descr="Open book with solid fill">
            <a:extLst>
              <a:ext uri="{FF2B5EF4-FFF2-40B4-BE49-F238E27FC236}">
                <a16:creationId xmlns:a16="http://schemas.microsoft.com/office/drawing/2014/main" id="{BE4DA31E-B017-9E88-DAF7-F251B4AD34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9425" y="179026"/>
            <a:ext cx="914400" cy="1116105"/>
          </a:xfrm>
          <a:prstGeom prst="rect">
            <a:avLst/>
          </a:prstGeom>
        </p:spPr>
      </p:pic>
      <p:sp>
        <p:nvSpPr>
          <p:cNvPr id="5" name="TextBox 4">
            <a:extLst>
              <a:ext uri="{FF2B5EF4-FFF2-40B4-BE49-F238E27FC236}">
                <a16:creationId xmlns:a16="http://schemas.microsoft.com/office/drawing/2014/main" id="{139F7CFD-51C5-34AD-EED1-410852658EBB}"/>
              </a:ext>
            </a:extLst>
          </p:cNvPr>
          <p:cNvSpPr txBox="1"/>
          <p:nvPr/>
        </p:nvSpPr>
        <p:spPr>
          <a:xfrm>
            <a:off x="1534160" y="1536700"/>
            <a:ext cx="911352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Response</a:t>
            </a:r>
          </a:p>
          <a:p>
            <a:pPr marL="342900" indent="-342900">
              <a:buFont typeface="Arial"/>
              <a:buChar char="•"/>
            </a:pPr>
            <a:r>
              <a:rPr lang="en-US" sz="2400"/>
              <a:t>To counter this we enforced password use for the "</a:t>
            </a:r>
            <a:r>
              <a:rPr lang="en-US" sz="2400" err="1"/>
              <a:t>sudo</a:t>
            </a:r>
            <a:r>
              <a:rPr lang="en-US" sz="2400"/>
              <a:t>" command. This type of attack did not occur again.</a:t>
            </a:r>
            <a:endParaRPr lang="en-US"/>
          </a:p>
          <a:p>
            <a:pPr marL="342900" indent="-342900">
              <a:buFont typeface="Arial"/>
              <a:buChar char="•"/>
            </a:pPr>
            <a:r>
              <a:rPr lang="en-US" sz="2400"/>
              <a:t>We also installed </a:t>
            </a:r>
            <a:r>
              <a:rPr lang="en-US" sz="2400" err="1"/>
              <a:t>Logwatch</a:t>
            </a:r>
            <a:r>
              <a:rPr lang="en-US" sz="2400"/>
              <a:t> to run scans and alert us when seeing potential threats. This enhanced visibility over login attempts and patterns indicating system breaches. </a:t>
            </a:r>
          </a:p>
          <a:p>
            <a:endParaRPr lang="en-US" sz="2400"/>
          </a:p>
          <a:p>
            <a:r>
              <a:rPr lang="en-US" sz="2400"/>
              <a:t>Third Attack 11/04</a:t>
            </a:r>
          </a:p>
          <a:p>
            <a:pPr marL="342900" indent="-342900">
              <a:buFont typeface="Arial"/>
              <a:buChar char="•"/>
            </a:pPr>
            <a:r>
              <a:rPr lang="en-US" sz="2400"/>
              <a:t>This attack was shorter, but no less dangerous. The attacker tried to login but did not use the correct admin name. </a:t>
            </a:r>
          </a:p>
        </p:txBody>
      </p:sp>
    </p:spTree>
    <p:extLst>
      <p:ext uri="{BB962C8B-B14F-4D97-AF65-F5344CB8AC3E}">
        <p14:creationId xmlns:p14="http://schemas.microsoft.com/office/powerpoint/2010/main" val="382676065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22</a:t>
            </a:r>
          </a:p>
        </p:txBody>
      </p:sp>
      <p:sp>
        <p:nvSpPr>
          <p:cNvPr id="3" name="Title 7">
            <a:extLst>
              <a:ext uri="{FF2B5EF4-FFF2-40B4-BE49-F238E27FC236}">
                <a16:creationId xmlns:a16="http://schemas.microsoft.com/office/drawing/2014/main" id="{0804BAD7-DC19-CBE2-208C-D16C07B11DCA}"/>
              </a:ext>
            </a:extLst>
          </p:cNvPr>
          <p:cNvSpPr txBox="1">
            <a:spLocks/>
          </p:cNvSpPr>
          <p:nvPr/>
        </p:nvSpPr>
        <p:spPr>
          <a:xfrm>
            <a:off x="1064549" y="175621"/>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 Blue Team Log</a:t>
            </a:r>
            <a:endParaRPr lang="en-US" sz="4400"/>
          </a:p>
        </p:txBody>
      </p:sp>
      <p:pic>
        <p:nvPicPr>
          <p:cNvPr id="9" name="Graphic 8" descr="Open book with solid fill">
            <a:extLst>
              <a:ext uri="{FF2B5EF4-FFF2-40B4-BE49-F238E27FC236}">
                <a16:creationId xmlns:a16="http://schemas.microsoft.com/office/drawing/2014/main" id="{BE4DA31E-B017-9E88-DAF7-F251B4AD34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9425" y="179026"/>
            <a:ext cx="914400" cy="1116105"/>
          </a:xfrm>
          <a:prstGeom prst="rect">
            <a:avLst/>
          </a:prstGeom>
        </p:spPr>
      </p:pic>
      <p:sp>
        <p:nvSpPr>
          <p:cNvPr id="5" name="TextBox 4">
            <a:extLst>
              <a:ext uri="{FF2B5EF4-FFF2-40B4-BE49-F238E27FC236}">
                <a16:creationId xmlns:a16="http://schemas.microsoft.com/office/drawing/2014/main" id="{139F7CFD-51C5-34AD-EED1-410852658EBB}"/>
              </a:ext>
            </a:extLst>
          </p:cNvPr>
          <p:cNvSpPr txBox="1"/>
          <p:nvPr/>
        </p:nvSpPr>
        <p:spPr>
          <a:xfrm>
            <a:off x="1158682" y="1117048"/>
            <a:ext cx="911352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Second Brute Force Attack</a:t>
            </a:r>
          </a:p>
          <a:p>
            <a:endParaRPr lang="en-US" sz="2400"/>
          </a:p>
        </p:txBody>
      </p:sp>
      <p:pic>
        <p:nvPicPr>
          <p:cNvPr id="7" name="Picture 6" descr="A screenshot of a computer&#10;&#10;Description automatically generated">
            <a:extLst>
              <a:ext uri="{FF2B5EF4-FFF2-40B4-BE49-F238E27FC236}">
                <a16:creationId xmlns:a16="http://schemas.microsoft.com/office/drawing/2014/main" id="{6AD80CC0-9A91-0001-894E-DC6DCE078969}"/>
              </a:ext>
            </a:extLst>
          </p:cNvPr>
          <p:cNvPicPr>
            <a:picLocks noChangeAspect="1"/>
          </p:cNvPicPr>
          <p:nvPr/>
        </p:nvPicPr>
        <p:blipFill>
          <a:blip r:embed="rId5"/>
          <a:srcRect t="117" b="6461"/>
          <a:stretch/>
        </p:blipFill>
        <p:spPr>
          <a:xfrm>
            <a:off x="1159565" y="1530798"/>
            <a:ext cx="6096000" cy="3212448"/>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EF4CDE57-1C38-AC1F-E190-430B89F3D58B}"/>
              </a:ext>
            </a:extLst>
          </p:cNvPr>
          <p:cNvPicPr>
            <a:picLocks noChangeAspect="1"/>
          </p:cNvPicPr>
          <p:nvPr/>
        </p:nvPicPr>
        <p:blipFill>
          <a:blip r:embed="rId6"/>
          <a:stretch>
            <a:fillRect/>
          </a:stretch>
        </p:blipFill>
        <p:spPr>
          <a:xfrm>
            <a:off x="4165326" y="3136983"/>
            <a:ext cx="6096000" cy="3427327"/>
          </a:xfrm>
          <a:prstGeom prst="rect">
            <a:avLst/>
          </a:prstGeom>
        </p:spPr>
      </p:pic>
      <p:sp>
        <p:nvSpPr>
          <p:cNvPr id="6" name="TextBox 5">
            <a:extLst>
              <a:ext uri="{FF2B5EF4-FFF2-40B4-BE49-F238E27FC236}">
                <a16:creationId xmlns:a16="http://schemas.microsoft.com/office/drawing/2014/main" id="{0608D02F-D21F-316A-01D9-EA4E8D779762}"/>
              </a:ext>
            </a:extLst>
          </p:cNvPr>
          <p:cNvSpPr txBox="1"/>
          <p:nvPr/>
        </p:nvSpPr>
        <p:spPr>
          <a:xfrm>
            <a:off x="3783348" y="2598714"/>
            <a:ext cx="911352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t>Logwatch</a:t>
            </a:r>
            <a:r>
              <a:rPr lang="en-US" sz="2400"/>
              <a:t> Report (suspicious Ip's were noted)</a:t>
            </a:r>
          </a:p>
          <a:p>
            <a:endParaRPr lang="en-US" sz="2400"/>
          </a:p>
        </p:txBody>
      </p:sp>
    </p:spTree>
    <p:extLst>
      <p:ext uri="{BB962C8B-B14F-4D97-AF65-F5344CB8AC3E}">
        <p14:creationId xmlns:p14="http://schemas.microsoft.com/office/powerpoint/2010/main" val="68506167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0" y="0"/>
            <a:ext cx="12191980" cy="6857990"/>
          </a:xfrm>
          <a:prstGeom prst="rect">
            <a:avLst/>
          </a:prstGeom>
        </p:spPr>
      </p:pic>
      <p:sp>
        <p:nvSpPr>
          <p:cNvPr id="7" name="TextBox 6">
            <a:extLst>
              <a:ext uri="{FF2B5EF4-FFF2-40B4-BE49-F238E27FC236}">
                <a16:creationId xmlns:a16="http://schemas.microsoft.com/office/drawing/2014/main" id="{5D5ACE26-016B-1F97-FCFE-63923B1F02FA}"/>
              </a:ext>
            </a:extLst>
          </p:cNvPr>
          <p:cNvSpPr txBox="1"/>
          <p:nvPr/>
        </p:nvSpPr>
        <p:spPr>
          <a:xfrm>
            <a:off x="3048759" y="833186"/>
            <a:ext cx="10155069" cy="76193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100">
                <a:latin typeface="Aptos Display"/>
                <a:ea typeface="+mj-ea"/>
                <a:cs typeface="Arial"/>
              </a:rPr>
              <a:t>  Milestone 3 Challenges</a:t>
            </a:r>
          </a:p>
          <a:p>
            <a:pPr>
              <a:lnSpc>
                <a:spcPct val="90000"/>
              </a:lnSpc>
              <a:spcBef>
                <a:spcPct val="0"/>
              </a:spcBef>
              <a:spcAft>
                <a:spcPts val="600"/>
              </a:spcAft>
            </a:pPr>
            <a:endParaRPr lang="en-US" sz="6000">
              <a:latin typeface="Arial"/>
              <a:ea typeface="+mj-ea"/>
              <a:cs typeface="Arial"/>
            </a:endParaRPr>
          </a:p>
        </p:txBody>
      </p:sp>
      <p:sp>
        <p:nvSpPr>
          <p:cNvPr id="11" name="TextBox 10">
            <a:extLst>
              <a:ext uri="{FF2B5EF4-FFF2-40B4-BE49-F238E27FC236}">
                <a16:creationId xmlns:a16="http://schemas.microsoft.com/office/drawing/2014/main" id="{65384AEE-709E-51B1-BD65-9F82D66C1E65}"/>
              </a:ext>
            </a:extLst>
          </p:cNvPr>
          <p:cNvSpPr txBox="1"/>
          <p:nvPr/>
        </p:nvSpPr>
        <p:spPr>
          <a:xfrm>
            <a:off x="10966111" y="184381"/>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23</a:t>
            </a:r>
          </a:p>
        </p:txBody>
      </p:sp>
      <p:sp>
        <p:nvSpPr>
          <p:cNvPr id="3" name="TextBox 2">
            <a:extLst>
              <a:ext uri="{FF2B5EF4-FFF2-40B4-BE49-F238E27FC236}">
                <a16:creationId xmlns:a16="http://schemas.microsoft.com/office/drawing/2014/main" id="{B1DE9F82-2251-179E-95C7-E87D56E04010}"/>
              </a:ext>
            </a:extLst>
          </p:cNvPr>
          <p:cNvSpPr txBox="1"/>
          <p:nvPr/>
        </p:nvSpPr>
        <p:spPr>
          <a:xfrm>
            <a:off x="1938945" y="1207181"/>
            <a:ext cx="8325260" cy="4893647"/>
          </a:xfrm>
          <a:prstGeom prst="rect">
            <a:avLst/>
          </a:prstGeom>
          <a:noFill/>
        </p:spPr>
        <p:txBody>
          <a:bodyPr wrap="square" lIns="91440" tIns="45720" rIns="91440" bIns="45720" anchor="t">
            <a:spAutoFit/>
          </a:bodyPr>
          <a:lstStyle/>
          <a:p>
            <a:r>
              <a:rPr lang="en-US" sz="2400" b="1"/>
              <a:t>Tools &amp; Access Challenges</a:t>
            </a:r>
            <a:endParaRPr lang="en-US" b="1"/>
          </a:p>
          <a:p>
            <a:pPr marL="342900" indent="-342900">
              <a:buFont typeface="Arial"/>
              <a:buChar char="•"/>
            </a:pPr>
            <a:r>
              <a:rPr lang="en-US" sz="2400"/>
              <a:t>Issues with Medusa’s SSH module hindered red-team brute-force attempts, and server defenses limited attack options. </a:t>
            </a:r>
            <a:endParaRPr lang="en-US"/>
          </a:p>
          <a:p>
            <a:endParaRPr lang="en-US" sz="2400"/>
          </a:p>
          <a:p>
            <a:r>
              <a:rPr lang="en-US" sz="2400" b="1"/>
              <a:t>Defense Measures</a:t>
            </a:r>
            <a:endParaRPr lang="en-US" b="1"/>
          </a:p>
          <a:p>
            <a:pPr marL="342900" indent="-342900">
              <a:buFont typeface="Arial"/>
              <a:buChar char="•"/>
            </a:pPr>
            <a:r>
              <a:rPr lang="en-US" sz="2400"/>
              <a:t>Blue team enforced </a:t>
            </a:r>
            <a:r>
              <a:rPr lang="en-US" sz="2400" err="1"/>
              <a:t>sudo</a:t>
            </a:r>
            <a:r>
              <a:rPr lang="en-US" sz="2400"/>
              <a:t> password use and added </a:t>
            </a:r>
            <a:r>
              <a:rPr lang="en-US" sz="2400" err="1"/>
              <a:t>Logwatch</a:t>
            </a:r>
            <a:r>
              <a:rPr lang="en-US" sz="2400"/>
              <a:t> to monitor for intrusions after brute-force and phishing attempts.</a:t>
            </a:r>
            <a:endParaRPr lang="en-US"/>
          </a:p>
          <a:p>
            <a:endParaRPr lang="en-US" sz="2400"/>
          </a:p>
          <a:p>
            <a:r>
              <a:rPr lang="en-US" sz="2400" b="1"/>
              <a:t>Team Coordination</a:t>
            </a:r>
            <a:endParaRPr lang="en-US" b="1"/>
          </a:p>
          <a:p>
            <a:pPr marL="342900" indent="-342900">
              <a:buFont typeface="Arial"/>
              <a:buChar char="•"/>
            </a:pPr>
            <a:r>
              <a:rPr lang="en-US" sz="2400"/>
              <a:t>Quick responses and communication were crucial in identifying phishing attempts and managing logs effectively.</a:t>
            </a:r>
          </a:p>
        </p:txBody>
      </p:sp>
    </p:spTree>
    <p:extLst>
      <p:ext uri="{BB962C8B-B14F-4D97-AF65-F5344CB8AC3E}">
        <p14:creationId xmlns:p14="http://schemas.microsoft.com/office/powerpoint/2010/main" val="288061924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3">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84381"/>
            <a:ext cx="10479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25</a:t>
            </a:r>
          </a:p>
        </p:txBody>
      </p:sp>
      <p:sp>
        <p:nvSpPr>
          <p:cNvPr id="3" name="Title 2">
            <a:extLst>
              <a:ext uri="{FF2B5EF4-FFF2-40B4-BE49-F238E27FC236}">
                <a16:creationId xmlns:a16="http://schemas.microsoft.com/office/drawing/2014/main" id="{A200CE08-5CAB-7BEB-C667-02FC4BC7F456}"/>
              </a:ext>
            </a:extLst>
          </p:cNvPr>
          <p:cNvSpPr>
            <a:spLocks noGrp="1"/>
          </p:cNvSpPr>
          <p:nvPr>
            <p:ph type="title"/>
          </p:nvPr>
        </p:nvSpPr>
        <p:spPr>
          <a:xfrm>
            <a:off x="3502834" y="-159"/>
            <a:ext cx="5170715" cy="1325563"/>
          </a:xfrm>
        </p:spPr>
        <p:txBody>
          <a:bodyPr>
            <a:normAutofit/>
          </a:bodyPr>
          <a:lstStyle/>
          <a:p>
            <a:r>
              <a:rPr lang="en-US" sz="4100"/>
              <a:t>Updates to Gantt Chart</a:t>
            </a:r>
          </a:p>
        </p:txBody>
      </p:sp>
      <p:sp>
        <p:nvSpPr>
          <p:cNvPr id="6" name="Content Placeholder 5">
            <a:extLst>
              <a:ext uri="{FF2B5EF4-FFF2-40B4-BE49-F238E27FC236}">
                <a16:creationId xmlns:a16="http://schemas.microsoft.com/office/drawing/2014/main" id="{3AC95A5C-74B1-0EAB-701C-D455FF1BC9FA}"/>
              </a:ext>
            </a:extLst>
          </p:cNvPr>
          <p:cNvSpPr>
            <a:spLocks noGrp="1"/>
          </p:cNvSpPr>
          <p:nvPr>
            <p:ph idx="1"/>
          </p:nvPr>
        </p:nvSpPr>
        <p:spPr/>
        <p:txBody>
          <a:bodyPr vert="horz" lIns="91440" tIns="45720" rIns="91440" bIns="45720" rtlCol="0" anchor="t">
            <a:normAutofit/>
          </a:bodyPr>
          <a:lstStyle/>
          <a:p>
            <a:r>
              <a:rPr lang="en-US"/>
              <a:t>Logged the final contributions of the Red/Blue Team Phase</a:t>
            </a:r>
          </a:p>
          <a:p>
            <a:endParaRPr lang="en-US"/>
          </a:p>
        </p:txBody>
      </p:sp>
      <p:pic>
        <p:nvPicPr>
          <p:cNvPr id="2" name="Picture 1" descr="A calendar with numbers and days&#10;&#10;Description automatically generated">
            <a:extLst>
              <a:ext uri="{FF2B5EF4-FFF2-40B4-BE49-F238E27FC236}">
                <a16:creationId xmlns:a16="http://schemas.microsoft.com/office/drawing/2014/main" id="{423B37F7-416B-DC32-1287-89A2ACAAB606}"/>
              </a:ext>
            </a:extLst>
          </p:cNvPr>
          <p:cNvPicPr>
            <a:picLocks noChangeAspect="1"/>
          </p:cNvPicPr>
          <p:nvPr/>
        </p:nvPicPr>
        <p:blipFill>
          <a:blip r:embed="rId4"/>
          <a:stretch>
            <a:fillRect/>
          </a:stretch>
        </p:blipFill>
        <p:spPr>
          <a:xfrm>
            <a:off x="839492" y="2478087"/>
            <a:ext cx="10551762" cy="3852030"/>
          </a:xfrm>
          <a:prstGeom prst="rect">
            <a:avLst/>
          </a:prstGeom>
        </p:spPr>
      </p:pic>
    </p:spTree>
    <p:extLst>
      <p:ext uri="{BB962C8B-B14F-4D97-AF65-F5344CB8AC3E}">
        <p14:creationId xmlns:p14="http://schemas.microsoft.com/office/powerpoint/2010/main" val="80840365"/>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7950-F49F-B83D-83B5-536A7D2AA2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A9FF93-3F67-A448-399B-3AD032F3D6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3467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3CC2-1997-7DE9-11FD-0A5CDE9B15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DBF127-197B-2FA2-E0F4-CCD5871026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1146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C032-074E-1316-1868-CA8E681FA746}"/>
              </a:ext>
            </a:extLst>
          </p:cNvPr>
          <p:cNvSpPr>
            <a:spLocks noGrp="1"/>
          </p:cNvSpPr>
          <p:nvPr>
            <p:ph type="title"/>
          </p:nvPr>
        </p:nvSpPr>
        <p:spPr/>
        <p:txBody>
          <a:bodyPr/>
          <a:lstStyle/>
          <a:p>
            <a:r>
              <a:rPr lang="en-US" dirty="0"/>
              <a:t>Red/Blue Team Phase</a:t>
            </a:r>
          </a:p>
        </p:txBody>
      </p:sp>
      <p:sp>
        <p:nvSpPr>
          <p:cNvPr id="3" name="Text Placeholder 2">
            <a:extLst>
              <a:ext uri="{FF2B5EF4-FFF2-40B4-BE49-F238E27FC236}">
                <a16:creationId xmlns:a16="http://schemas.microsoft.com/office/drawing/2014/main" id="{6E67B231-FD71-4A48-308E-188C2C796FA1}"/>
              </a:ext>
            </a:extLst>
          </p:cNvPr>
          <p:cNvSpPr>
            <a:spLocks noGrp="1"/>
          </p:cNvSpPr>
          <p:nvPr>
            <p:ph type="body" idx="1"/>
          </p:nvPr>
        </p:nvSpPr>
        <p:spPr/>
        <p:txBody>
          <a:bodyPr/>
          <a:lstStyle/>
          <a:p>
            <a:r>
              <a:rPr lang="en-US" dirty="0"/>
              <a:t>Red Team</a:t>
            </a:r>
          </a:p>
        </p:txBody>
      </p:sp>
      <p:sp>
        <p:nvSpPr>
          <p:cNvPr id="4" name="Content Placeholder 3">
            <a:extLst>
              <a:ext uri="{FF2B5EF4-FFF2-40B4-BE49-F238E27FC236}">
                <a16:creationId xmlns:a16="http://schemas.microsoft.com/office/drawing/2014/main" id="{9FBC444C-1087-10A2-D340-6C4F1051E334}"/>
              </a:ext>
            </a:extLst>
          </p:cNvPr>
          <p:cNvSpPr>
            <a:spLocks noGrp="1"/>
          </p:cNvSpPr>
          <p:nvPr>
            <p:ph sz="half" idx="2"/>
          </p:nvPr>
        </p:nvSpPr>
        <p:spPr/>
        <p:txBody>
          <a:bodyPr vert="horz" lIns="91440" tIns="45720" rIns="91440" bIns="45720" rtlCol="0" anchor="t">
            <a:normAutofit fontScale="62500" lnSpcReduction="20000"/>
          </a:bodyPr>
          <a:lstStyle/>
          <a:p>
            <a:pPr>
              <a:buFont typeface="Calibri" panose="020B0604020202020204" pitchFamily="34" charset="0"/>
              <a:buChar char="-"/>
            </a:pPr>
            <a:r>
              <a:rPr lang="en-US" dirty="0"/>
              <a:t>Performed stealth scans</a:t>
            </a:r>
          </a:p>
          <a:p>
            <a:pPr>
              <a:buFont typeface="Calibri" panose="020B0604020202020204" pitchFamily="34" charset="0"/>
              <a:buChar char="-"/>
            </a:pPr>
            <a:r>
              <a:rPr lang="en-US" dirty="0"/>
              <a:t>Identified open ports and potential vulnerabilities</a:t>
            </a:r>
          </a:p>
          <a:p>
            <a:pPr>
              <a:buFont typeface="Calibri" panose="020B0604020202020204" pitchFamily="34" charset="0"/>
              <a:buChar char="-"/>
            </a:pPr>
            <a:r>
              <a:rPr lang="en-US" dirty="0"/>
              <a:t>Exploited open ports: </a:t>
            </a:r>
          </a:p>
          <a:p>
            <a:pPr lvl="1">
              <a:buFont typeface="Courier New" panose="020B0604020202020204" pitchFamily="34" charset="0"/>
              <a:buChar char="o"/>
            </a:pPr>
            <a:r>
              <a:rPr lang="en-US" dirty="0"/>
              <a:t>i.e. Brute Force Attack</a:t>
            </a:r>
          </a:p>
          <a:p>
            <a:pPr>
              <a:buFont typeface="Calibri" panose="020B0604020202020204" pitchFamily="34" charset="0"/>
              <a:buChar char="-"/>
            </a:pPr>
            <a:endParaRPr lang="en-US" dirty="0"/>
          </a:p>
        </p:txBody>
      </p:sp>
      <p:sp>
        <p:nvSpPr>
          <p:cNvPr id="5" name="Text Placeholder 4">
            <a:extLst>
              <a:ext uri="{FF2B5EF4-FFF2-40B4-BE49-F238E27FC236}">
                <a16:creationId xmlns:a16="http://schemas.microsoft.com/office/drawing/2014/main" id="{47CD11A4-5F8D-8AFF-37B0-957CB813415E}"/>
              </a:ext>
            </a:extLst>
          </p:cNvPr>
          <p:cNvSpPr>
            <a:spLocks noGrp="1"/>
          </p:cNvSpPr>
          <p:nvPr>
            <p:ph type="body" sz="quarter" idx="3"/>
          </p:nvPr>
        </p:nvSpPr>
        <p:spPr>
          <a:xfrm>
            <a:off x="6172200" y="1305685"/>
            <a:ext cx="5183188" cy="823912"/>
          </a:xfrm>
        </p:spPr>
        <p:txBody>
          <a:bodyPr/>
          <a:lstStyle/>
          <a:p>
            <a:r>
              <a:rPr lang="en-US" dirty="0"/>
              <a:t>Blue Team</a:t>
            </a:r>
          </a:p>
        </p:txBody>
      </p:sp>
      <p:sp>
        <p:nvSpPr>
          <p:cNvPr id="6" name="Content Placeholder 5">
            <a:extLst>
              <a:ext uri="{FF2B5EF4-FFF2-40B4-BE49-F238E27FC236}">
                <a16:creationId xmlns:a16="http://schemas.microsoft.com/office/drawing/2014/main" id="{4DF4F3F5-C67F-947E-6795-A7A487CF04A1}"/>
              </a:ext>
            </a:extLst>
          </p:cNvPr>
          <p:cNvSpPr>
            <a:spLocks noGrp="1"/>
          </p:cNvSpPr>
          <p:nvPr>
            <p:ph sz="quarter" idx="4"/>
          </p:nvPr>
        </p:nvSpPr>
        <p:spPr>
          <a:xfrm>
            <a:off x="5995505" y="2129597"/>
            <a:ext cx="5183188" cy="3684588"/>
          </a:xfrm>
        </p:spPr>
        <p:txBody>
          <a:bodyPr vert="horz" lIns="91440" tIns="45720" rIns="91440" bIns="45720" rtlCol="0" anchor="t">
            <a:normAutofit fontScale="62500" lnSpcReduction="20000"/>
          </a:bodyPr>
          <a:lstStyle/>
          <a:p>
            <a:pPr>
              <a:buFont typeface="Calibri"/>
              <a:buChar char="-"/>
            </a:pPr>
            <a:r>
              <a:rPr lang="en-US" dirty="0"/>
              <a:t>Pen-tested our IP address with Nmap</a:t>
            </a:r>
          </a:p>
          <a:p>
            <a:pPr>
              <a:buFont typeface="Calibri"/>
              <a:buChar char="-"/>
            </a:pPr>
            <a:r>
              <a:rPr lang="en-US" dirty="0"/>
              <a:t>1st Brute Force Attack: On October 21st, a user tried to get in using both admin names</a:t>
            </a:r>
          </a:p>
          <a:p>
            <a:pPr>
              <a:buFont typeface="Calibri"/>
              <a:buChar char="-"/>
            </a:pPr>
            <a:r>
              <a:rPr lang="en-US" dirty="0"/>
              <a:t>2nd Attack: Social Engineering  Attempt</a:t>
            </a:r>
          </a:p>
          <a:p>
            <a:pPr>
              <a:buFont typeface="Calibri"/>
              <a:buChar char="-"/>
            </a:pPr>
            <a:r>
              <a:rPr lang="en-US" sz="2900" dirty="0">
                <a:ea typeface="+mn-lt"/>
                <a:cs typeface="+mn-lt"/>
              </a:rPr>
              <a:t>Third Attack 11/04: The attacker tried to login but did not use the correct admin name. </a:t>
            </a:r>
            <a:endParaRPr lang="en-US" dirty="0"/>
          </a:p>
          <a:p>
            <a:pPr>
              <a:buFont typeface="Calibri"/>
              <a:buChar char="-"/>
            </a:pPr>
            <a:r>
              <a:rPr lang="en-US" dirty="0"/>
              <a:t>To counter this we enforced password use for the "</a:t>
            </a:r>
            <a:r>
              <a:rPr lang="en-US" err="1"/>
              <a:t>sudo</a:t>
            </a:r>
            <a:r>
              <a:rPr lang="en-US" dirty="0"/>
              <a:t>" command. </a:t>
            </a:r>
          </a:p>
          <a:p>
            <a:pPr>
              <a:buFont typeface="Calibri"/>
              <a:buChar char="-"/>
            </a:pPr>
            <a:r>
              <a:rPr lang="en-US" dirty="0"/>
              <a:t>We also installed </a:t>
            </a:r>
            <a:r>
              <a:rPr lang="en-US" err="1"/>
              <a:t>Logwatch</a:t>
            </a:r>
            <a:r>
              <a:rPr lang="en-US" dirty="0"/>
              <a:t> to run scans and alert us when seeing potential </a:t>
            </a:r>
            <a:r>
              <a:rPr lang="en-US"/>
              <a:t>threats.</a:t>
            </a:r>
            <a:endParaRPr lang="en-US" dirty="0"/>
          </a:p>
          <a:p>
            <a:pPr>
              <a:buFont typeface="Calibri"/>
              <a:buChar char="-"/>
            </a:pPr>
            <a:r>
              <a:rPr lang="en-US" dirty="0"/>
              <a:t>Third Attack 11/04: The attacker tried to login but did not use the correct admin name. </a:t>
            </a:r>
          </a:p>
          <a:p>
            <a:pPr>
              <a:buFont typeface="Calibri"/>
              <a:buChar char="-"/>
            </a:pPr>
            <a:endParaRPr lang="en-US" dirty="0"/>
          </a:p>
          <a:p>
            <a:pPr>
              <a:buFont typeface="Calibri"/>
              <a:buChar char="-"/>
            </a:pPr>
            <a:endParaRPr lang="en-US" dirty="0"/>
          </a:p>
          <a:p>
            <a:pPr>
              <a:buFont typeface="Calibri"/>
              <a:buChar char="-"/>
            </a:pPr>
            <a:endParaRPr lang="en-US" dirty="0"/>
          </a:p>
          <a:p>
            <a:pPr>
              <a:buFont typeface="Calibri"/>
              <a:buChar char="-"/>
            </a:pPr>
            <a:endParaRPr lang="en-US" dirty="0"/>
          </a:p>
        </p:txBody>
      </p:sp>
    </p:spTree>
    <p:extLst>
      <p:ext uri="{BB962C8B-B14F-4D97-AF65-F5344CB8AC3E}">
        <p14:creationId xmlns:p14="http://schemas.microsoft.com/office/powerpoint/2010/main" val="365773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3">
            <a:alphaModFix amt="35000"/>
          </a:blip>
          <a:srcRect b="3434"/>
          <a:stretch/>
        </p:blipFill>
        <p:spPr>
          <a:xfrm>
            <a:off x="263" y="-5838"/>
            <a:ext cx="12191980" cy="6857990"/>
          </a:xfrm>
          <a:prstGeom prst="rect">
            <a:avLst/>
          </a:prstGeom>
        </p:spPr>
      </p:pic>
      <p:sp>
        <p:nvSpPr>
          <p:cNvPr id="7" name="TextBox 6">
            <a:extLst>
              <a:ext uri="{FF2B5EF4-FFF2-40B4-BE49-F238E27FC236}">
                <a16:creationId xmlns:a16="http://schemas.microsoft.com/office/drawing/2014/main" id="{5D5ACE26-016B-1F97-FCFE-63923B1F02FA}"/>
              </a:ext>
            </a:extLst>
          </p:cNvPr>
          <p:cNvSpPr txBox="1"/>
          <p:nvPr/>
        </p:nvSpPr>
        <p:spPr>
          <a:xfrm>
            <a:off x="2648635" y="636101"/>
            <a:ext cx="6609022" cy="108583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a:lnSpc>
                <a:spcPct val="90000"/>
              </a:lnSpc>
              <a:spcBef>
                <a:spcPct val="0"/>
              </a:spcBef>
              <a:spcAft>
                <a:spcPts val="600"/>
              </a:spcAft>
            </a:pPr>
            <a:r>
              <a:rPr lang="en-US" sz="6000">
                <a:solidFill>
                  <a:srgbClr val="FFFFFF"/>
                </a:solidFill>
                <a:latin typeface="Arial"/>
                <a:ea typeface="+mj-ea"/>
                <a:cs typeface="Arial"/>
              </a:rPr>
              <a:t> </a:t>
            </a:r>
            <a:r>
              <a:rPr lang="en-US" sz="4100">
                <a:solidFill>
                  <a:srgbClr val="FFFFFF"/>
                </a:solidFill>
                <a:latin typeface="Aptos"/>
                <a:ea typeface="+mj-ea"/>
                <a:cs typeface="Arial"/>
              </a:rPr>
              <a:t>Project Milestone 1 Summary</a:t>
            </a:r>
            <a:endParaRPr lang="en-US" sz="4100">
              <a:latin typeface="Aptos"/>
              <a:ea typeface="+mj-ea"/>
              <a:cs typeface="Arial"/>
            </a:endParaRPr>
          </a:p>
        </p:txBody>
      </p:sp>
      <p:sp>
        <p:nvSpPr>
          <p:cNvPr id="11" name="TextBox 10">
            <a:extLst>
              <a:ext uri="{FF2B5EF4-FFF2-40B4-BE49-F238E27FC236}">
                <a16:creationId xmlns:a16="http://schemas.microsoft.com/office/drawing/2014/main" id="{65384AEE-709E-51B1-BD65-9F82D66C1E65}"/>
              </a:ext>
            </a:extLst>
          </p:cNvPr>
          <p:cNvSpPr txBox="1"/>
          <p:nvPr/>
        </p:nvSpPr>
        <p:spPr>
          <a:xfrm>
            <a:off x="11085853" y="173496"/>
            <a:ext cx="9390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3</a:t>
            </a:r>
          </a:p>
        </p:txBody>
      </p:sp>
      <p:sp>
        <p:nvSpPr>
          <p:cNvPr id="2" name="TextBox 1">
            <a:extLst>
              <a:ext uri="{FF2B5EF4-FFF2-40B4-BE49-F238E27FC236}">
                <a16:creationId xmlns:a16="http://schemas.microsoft.com/office/drawing/2014/main" id="{1DB70EBF-9C57-030E-B7DB-28B58904E624}"/>
              </a:ext>
            </a:extLst>
          </p:cNvPr>
          <p:cNvSpPr txBox="1"/>
          <p:nvPr/>
        </p:nvSpPr>
        <p:spPr>
          <a:xfrm>
            <a:off x="675046" y="2005508"/>
            <a:ext cx="1055776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a:t>Created Project Plan</a:t>
            </a:r>
          </a:p>
          <a:p>
            <a:pPr marL="285750" indent="-285750">
              <a:buFont typeface="Calibri"/>
              <a:buChar char="-"/>
            </a:pPr>
            <a:r>
              <a:rPr lang="en-US" sz="2400"/>
              <a:t>Researched security tools and ran the server.</a:t>
            </a:r>
          </a:p>
          <a:p>
            <a:pPr marL="285750" indent="-285750">
              <a:buFont typeface="Calibri"/>
              <a:buChar char="-"/>
            </a:pPr>
            <a:r>
              <a:rPr lang="en-US" sz="2400"/>
              <a:t>Completed a Server Infrastructure Assessment</a:t>
            </a:r>
          </a:p>
          <a:p>
            <a:pPr marL="285750" indent="-285750">
              <a:buFont typeface="Calibri"/>
              <a:buChar char="-"/>
            </a:pPr>
            <a:r>
              <a:rPr lang="en-US" sz="2400"/>
              <a:t>Began to create risk mitigation plan</a:t>
            </a:r>
          </a:p>
          <a:p>
            <a:pPr marL="285750" indent="-285750">
              <a:buFont typeface="Calibri"/>
              <a:buChar char="-"/>
            </a:pPr>
            <a:r>
              <a:rPr lang="en-US" sz="2400"/>
              <a:t>Made updated to project plan and Gant Chart.</a:t>
            </a:r>
          </a:p>
        </p:txBody>
      </p:sp>
    </p:spTree>
    <p:extLst>
      <p:ext uri="{BB962C8B-B14F-4D97-AF65-F5344CB8AC3E}">
        <p14:creationId xmlns:p14="http://schemas.microsoft.com/office/powerpoint/2010/main" val="22050384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3">
            <a:alphaModFix amt="35000"/>
          </a:blip>
          <a:srcRect b="3434"/>
          <a:stretch/>
        </p:blipFill>
        <p:spPr>
          <a:xfrm>
            <a:off x="20" y="10"/>
            <a:ext cx="12191980" cy="6857990"/>
          </a:xfrm>
          <a:prstGeom prst="rect">
            <a:avLst/>
          </a:prstGeom>
        </p:spPr>
      </p:pic>
      <p:sp>
        <p:nvSpPr>
          <p:cNvPr id="7" name="TextBox 6">
            <a:extLst>
              <a:ext uri="{FF2B5EF4-FFF2-40B4-BE49-F238E27FC236}">
                <a16:creationId xmlns:a16="http://schemas.microsoft.com/office/drawing/2014/main" id="{5D5ACE26-016B-1F97-FCFE-63923B1F02FA}"/>
              </a:ext>
            </a:extLst>
          </p:cNvPr>
          <p:cNvSpPr txBox="1"/>
          <p:nvPr/>
        </p:nvSpPr>
        <p:spPr>
          <a:xfrm>
            <a:off x="2792200" y="536710"/>
            <a:ext cx="6609022" cy="108583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a:lnSpc>
                <a:spcPct val="90000"/>
              </a:lnSpc>
              <a:spcBef>
                <a:spcPct val="0"/>
              </a:spcBef>
              <a:spcAft>
                <a:spcPts val="600"/>
              </a:spcAft>
            </a:pPr>
            <a:r>
              <a:rPr lang="en-US" sz="6000">
                <a:solidFill>
                  <a:srgbClr val="FFFFFF"/>
                </a:solidFill>
                <a:latin typeface="Arial"/>
                <a:ea typeface="+mj-ea"/>
                <a:cs typeface="Arial"/>
              </a:rPr>
              <a:t> </a:t>
            </a:r>
            <a:r>
              <a:rPr lang="en-US" sz="4100">
                <a:solidFill>
                  <a:srgbClr val="FFFFFF"/>
                </a:solidFill>
                <a:latin typeface="Aptos"/>
                <a:ea typeface="+mj-ea"/>
                <a:cs typeface="Arial"/>
              </a:rPr>
              <a:t>Project Milestone 2 Summary</a:t>
            </a:r>
            <a:endParaRPr lang="en-US" sz="4100">
              <a:latin typeface="Aptos"/>
              <a:ea typeface="+mj-ea"/>
              <a:cs typeface="Arial"/>
            </a:endParaRPr>
          </a:p>
        </p:txBody>
      </p:sp>
      <p:sp>
        <p:nvSpPr>
          <p:cNvPr id="11" name="TextBox 10">
            <a:extLst>
              <a:ext uri="{FF2B5EF4-FFF2-40B4-BE49-F238E27FC236}">
                <a16:creationId xmlns:a16="http://schemas.microsoft.com/office/drawing/2014/main" id="{65384AEE-709E-51B1-BD65-9F82D66C1E65}"/>
              </a:ext>
            </a:extLst>
          </p:cNvPr>
          <p:cNvSpPr txBox="1"/>
          <p:nvPr/>
        </p:nvSpPr>
        <p:spPr>
          <a:xfrm>
            <a:off x="11085853" y="173496"/>
            <a:ext cx="9390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4</a:t>
            </a:r>
          </a:p>
        </p:txBody>
      </p:sp>
      <p:sp>
        <p:nvSpPr>
          <p:cNvPr id="8" name="TextBox 7">
            <a:extLst>
              <a:ext uri="{FF2B5EF4-FFF2-40B4-BE49-F238E27FC236}">
                <a16:creationId xmlns:a16="http://schemas.microsoft.com/office/drawing/2014/main" id="{A04AB70B-14AF-793E-5251-6BE9C142F151}"/>
              </a:ext>
            </a:extLst>
          </p:cNvPr>
          <p:cNvSpPr txBox="1"/>
          <p:nvPr/>
        </p:nvSpPr>
        <p:spPr>
          <a:xfrm>
            <a:off x="729791" y="165163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7" name="TextBox 16">
            <a:extLst>
              <a:ext uri="{FF2B5EF4-FFF2-40B4-BE49-F238E27FC236}">
                <a16:creationId xmlns:a16="http://schemas.microsoft.com/office/drawing/2014/main" id="{3D600F03-1139-BB79-865B-A6E7CC23798B}"/>
              </a:ext>
            </a:extLst>
          </p:cNvPr>
          <p:cNvSpPr txBox="1"/>
          <p:nvPr/>
        </p:nvSpPr>
        <p:spPr>
          <a:xfrm>
            <a:off x="1401967" y="217977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 name="TextBox 1">
            <a:extLst>
              <a:ext uri="{FF2B5EF4-FFF2-40B4-BE49-F238E27FC236}">
                <a16:creationId xmlns:a16="http://schemas.microsoft.com/office/drawing/2014/main" id="{94E64422-5B41-3D83-2901-54C67829ED0E}"/>
              </a:ext>
            </a:extLst>
          </p:cNvPr>
          <p:cNvSpPr txBox="1"/>
          <p:nvPr/>
        </p:nvSpPr>
        <p:spPr>
          <a:xfrm>
            <a:off x="441716" y="1857125"/>
            <a:ext cx="1086749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a:t>Updates were made to the Gant Chart and the Project Plan</a:t>
            </a:r>
          </a:p>
          <a:p>
            <a:pPr marL="285750" indent="-285750">
              <a:buFont typeface="Calibri"/>
              <a:buChar char="-"/>
            </a:pPr>
            <a:r>
              <a:rPr lang="en-US" sz="2400"/>
              <a:t>Security Policy, Access management policy, risk mitigation plan were created.</a:t>
            </a:r>
          </a:p>
          <a:p>
            <a:pPr marL="285750" indent="-285750">
              <a:buFont typeface="Calibri"/>
              <a:buChar char="-"/>
            </a:pPr>
            <a:r>
              <a:rPr lang="en-US" sz="2400"/>
              <a:t>There were many updates made to the server including:</a:t>
            </a:r>
          </a:p>
          <a:p>
            <a:pPr marL="742950" lvl="1" indent="-285750">
              <a:buFont typeface="Courier New"/>
              <a:buChar char="o"/>
            </a:pPr>
            <a:r>
              <a:rPr lang="en-US" sz="2400"/>
              <a:t>Password change</a:t>
            </a:r>
          </a:p>
          <a:p>
            <a:pPr marL="742950" lvl="1" indent="-285750">
              <a:buFont typeface="Courier New"/>
              <a:buChar char="o"/>
            </a:pPr>
            <a:r>
              <a:rPr lang="en-US" sz="2400"/>
              <a:t>DNSSEC was enabled and the Kernel Hardening Key Pairs were updated</a:t>
            </a:r>
          </a:p>
          <a:p>
            <a:pPr marL="742950" lvl="1" indent="-285750">
              <a:buFont typeface="Courier New"/>
              <a:buChar char="o"/>
            </a:pPr>
            <a:r>
              <a:rPr lang="en-US" sz="2400"/>
              <a:t>Downloaded Squid Daemon Service</a:t>
            </a:r>
          </a:p>
          <a:p>
            <a:pPr marL="285750" indent="-285750">
              <a:buFont typeface="Calibri"/>
              <a:buChar char="-"/>
            </a:pPr>
            <a:r>
              <a:rPr lang="en-US" sz="2400"/>
              <a:t>Apache Security Headers</a:t>
            </a:r>
          </a:p>
          <a:p>
            <a:pPr marL="285750" indent="-285750">
              <a:buFont typeface="Calibri"/>
              <a:buChar char="-"/>
            </a:pPr>
            <a:r>
              <a:rPr lang="en-US" sz="2400"/>
              <a:t>Downloaded </a:t>
            </a:r>
            <a:r>
              <a:rPr lang="en-US" sz="2400" err="1"/>
              <a:t>Modsecurity</a:t>
            </a:r>
            <a:endParaRPr lang="en-US" sz="2400"/>
          </a:p>
          <a:p>
            <a:endParaRPr lang="en-US"/>
          </a:p>
        </p:txBody>
      </p:sp>
    </p:spTree>
    <p:extLst>
      <p:ext uri="{BB962C8B-B14F-4D97-AF65-F5344CB8AC3E}">
        <p14:creationId xmlns:p14="http://schemas.microsoft.com/office/powerpoint/2010/main" val="178192820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3">
            <a:alphaModFix amt="35000"/>
          </a:blip>
          <a:srcRect b="3434"/>
          <a:stretch/>
        </p:blipFill>
        <p:spPr>
          <a:xfrm>
            <a:off x="20" y="10"/>
            <a:ext cx="12191980" cy="6857990"/>
          </a:xfrm>
          <a:prstGeom prst="rect">
            <a:avLst/>
          </a:prstGeom>
        </p:spPr>
      </p:pic>
      <p:sp>
        <p:nvSpPr>
          <p:cNvPr id="7" name="TextBox 6">
            <a:extLst>
              <a:ext uri="{FF2B5EF4-FFF2-40B4-BE49-F238E27FC236}">
                <a16:creationId xmlns:a16="http://schemas.microsoft.com/office/drawing/2014/main" id="{5D5ACE26-016B-1F97-FCFE-63923B1F02FA}"/>
              </a:ext>
            </a:extLst>
          </p:cNvPr>
          <p:cNvSpPr txBox="1"/>
          <p:nvPr/>
        </p:nvSpPr>
        <p:spPr>
          <a:xfrm>
            <a:off x="2792200" y="536710"/>
            <a:ext cx="6609022" cy="108583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a:lnSpc>
                <a:spcPct val="90000"/>
              </a:lnSpc>
              <a:spcBef>
                <a:spcPct val="0"/>
              </a:spcBef>
              <a:spcAft>
                <a:spcPts val="600"/>
              </a:spcAft>
            </a:pPr>
            <a:r>
              <a:rPr lang="en-US" sz="6000">
                <a:solidFill>
                  <a:srgbClr val="FFFFFF"/>
                </a:solidFill>
                <a:latin typeface="Arial"/>
                <a:ea typeface="+mj-ea"/>
                <a:cs typeface="Arial"/>
              </a:rPr>
              <a:t> </a:t>
            </a:r>
            <a:r>
              <a:rPr lang="en-US" sz="4100">
                <a:solidFill>
                  <a:srgbClr val="FFFFFF"/>
                </a:solidFill>
                <a:latin typeface="Aptos"/>
                <a:ea typeface="+mj-ea"/>
                <a:cs typeface="Arial"/>
              </a:rPr>
              <a:t>Project Milestone 3 Summary</a:t>
            </a:r>
            <a:endParaRPr lang="en-US" sz="4100">
              <a:latin typeface="Aptos"/>
              <a:ea typeface="+mj-ea"/>
              <a:cs typeface="Arial"/>
            </a:endParaRPr>
          </a:p>
        </p:txBody>
      </p:sp>
      <p:sp>
        <p:nvSpPr>
          <p:cNvPr id="11" name="TextBox 10">
            <a:extLst>
              <a:ext uri="{FF2B5EF4-FFF2-40B4-BE49-F238E27FC236}">
                <a16:creationId xmlns:a16="http://schemas.microsoft.com/office/drawing/2014/main" id="{65384AEE-709E-51B1-BD65-9F82D66C1E65}"/>
              </a:ext>
            </a:extLst>
          </p:cNvPr>
          <p:cNvSpPr txBox="1"/>
          <p:nvPr/>
        </p:nvSpPr>
        <p:spPr>
          <a:xfrm>
            <a:off x="11085853" y="173496"/>
            <a:ext cx="9390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5</a:t>
            </a:r>
          </a:p>
        </p:txBody>
      </p:sp>
      <p:sp>
        <p:nvSpPr>
          <p:cNvPr id="2" name="TextBox 1">
            <a:extLst>
              <a:ext uri="{FF2B5EF4-FFF2-40B4-BE49-F238E27FC236}">
                <a16:creationId xmlns:a16="http://schemas.microsoft.com/office/drawing/2014/main" id="{C324782D-E0E3-2CE4-FEFD-6F490078EAAC}"/>
              </a:ext>
            </a:extLst>
          </p:cNvPr>
          <p:cNvSpPr txBox="1"/>
          <p:nvPr/>
        </p:nvSpPr>
        <p:spPr>
          <a:xfrm>
            <a:off x="87849" y="1707644"/>
            <a:ext cx="1145374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a:t>Red/ Blue Team Activity</a:t>
            </a:r>
          </a:p>
          <a:p>
            <a:pPr marL="285750" indent="-285750">
              <a:buFont typeface="Calibri"/>
              <a:buChar char="-"/>
            </a:pPr>
            <a:r>
              <a:rPr lang="en-US" sz="2400"/>
              <a:t>Red Team completed a stealth scan </a:t>
            </a:r>
          </a:p>
          <a:p>
            <a:pPr marL="285750" indent="-285750">
              <a:buFont typeface="Calibri"/>
              <a:buChar char="-"/>
            </a:pPr>
            <a:r>
              <a:rPr lang="en-US" sz="2400"/>
              <a:t>Blue Team completed a penetration test on IP address with </a:t>
            </a:r>
            <a:r>
              <a:rPr lang="en-US" sz="2400" err="1"/>
              <a:t>NMap</a:t>
            </a:r>
            <a:endParaRPr lang="en-US" sz="2400"/>
          </a:p>
          <a:p>
            <a:pPr marL="285750" indent="-285750">
              <a:buFont typeface="Calibri"/>
              <a:buChar char="-"/>
            </a:pPr>
            <a:r>
              <a:rPr lang="en-US" sz="2400"/>
              <a:t>Encountered a Brute Force Attack on server, and the firewall was briefly disabled. </a:t>
            </a:r>
          </a:p>
          <a:p>
            <a:pPr marL="285750" indent="-285750">
              <a:buFont typeface="Calibri"/>
              <a:buChar char="-"/>
            </a:pPr>
            <a:r>
              <a:rPr lang="en-US" sz="2400"/>
              <a:t>The team was individually sent an email asking for our server name and password. </a:t>
            </a:r>
          </a:p>
          <a:p>
            <a:pPr marL="285750" indent="-285750">
              <a:buFont typeface="Calibri"/>
              <a:buChar char="-"/>
            </a:pPr>
            <a:r>
              <a:rPr lang="en-US" sz="2400"/>
              <a:t>There were very minor updates to the project plan.</a:t>
            </a:r>
          </a:p>
          <a:p>
            <a:pPr marL="285750" indent="-285750">
              <a:buFont typeface="Calibri"/>
              <a:buChar char="-"/>
            </a:pPr>
            <a:r>
              <a:rPr lang="en-US" sz="2400"/>
              <a:t>Gant chart has been updated</a:t>
            </a:r>
          </a:p>
        </p:txBody>
      </p:sp>
    </p:spTree>
    <p:extLst>
      <p:ext uri="{BB962C8B-B14F-4D97-AF65-F5344CB8AC3E}">
        <p14:creationId xmlns:p14="http://schemas.microsoft.com/office/powerpoint/2010/main" val="42071976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2">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1085853" y="173496"/>
            <a:ext cx="9390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6</a:t>
            </a:r>
          </a:p>
        </p:txBody>
      </p:sp>
      <p:sp>
        <p:nvSpPr>
          <p:cNvPr id="8" name="Title 7">
            <a:extLst>
              <a:ext uri="{FF2B5EF4-FFF2-40B4-BE49-F238E27FC236}">
                <a16:creationId xmlns:a16="http://schemas.microsoft.com/office/drawing/2014/main" id="{C6A9CD38-DE06-3F29-BE8B-FA8A6CD76543}"/>
              </a:ext>
            </a:extLst>
          </p:cNvPr>
          <p:cNvSpPr>
            <a:spLocks noGrp="1"/>
          </p:cNvSpPr>
          <p:nvPr>
            <p:ph type="title"/>
          </p:nvPr>
        </p:nvSpPr>
        <p:spPr>
          <a:xfrm>
            <a:off x="1322284" y="366121"/>
            <a:ext cx="8969189" cy="1347974"/>
          </a:xfrm>
        </p:spPr>
        <p:txBody>
          <a:bodyPr/>
          <a:lstStyle/>
          <a:p>
            <a:r>
              <a:rPr lang="en-US"/>
              <a:t> </a:t>
            </a:r>
            <a:r>
              <a:rPr lang="en-US" sz="4100">
                <a:latin typeface="Aptos"/>
              </a:rPr>
              <a:t>Milestone Assessment Deliverables</a:t>
            </a:r>
          </a:p>
        </p:txBody>
      </p:sp>
      <p:pic>
        <p:nvPicPr>
          <p:cNvPr id="26" name="Graphic 25" descr="Open book with solid fill">
            <a:extLst>
              <a:ext uri="{FF2B5EF4-FFF2-40B4-BE49-F238E27FC236}">
                <a16:creationId xmlns:a16="http://schemas.microsoft.com/office/drawing/2014/main" id="{241C974F-92A9-43F7-3170-5F2372102A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4947" y="1873623"/>
            <a:ext cx="914400" cy="1116105"/>
          </a:xfrm>
          <a:prstGeom prst="rect">
            <a:avLst/>
          </a:prstGeom>
        </p:spPr>
      </p:pic>
      <p:sp>
        <p:nvSpPr>
          <p:cNvPr id="2" name="TextBox 1">
            <a:extLst>
              <a:ext uri="{FF2B5EF4-FFF2-40B4-BE49-F238E27FC236}">
                <a16:creationId xmlns:a16="http://schemas.microsoft.com/office/drawing/2014/main" id="{3D40DD2D-22B9-615E-7A29-3CD7973FE028}"/>
              </a:ext>
            </a:extLst>
          </p:cNvPr>
          <p:cNvSpPr txBox="1"/>
          <p:nvPr/>
        </p:nvSpPr>
        <p:spPr>
          <a:xfrm>
            <a:off x="1488440" y="3519149"/>
            <a:ext cx="52416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Blue Team Logs (Defense)</a:t>
            </a:r>
          </a:p>
        </p:txBody>
      </p:sp>
      <p:sp>
        <p:nvSpPr>
          <p:cNvPr id="3" name="TextBox 2">
            <a:extLst>
              <a:ext uri="{FF2B5EF4-FFF2-40B4-BE49-F238E27FC236}">
                <a16:creationId xmlns:a16="http://schemas.microsoft.com/office/drawing/2014/main" id="{C86715F5-A647-E2B9-5012-A32E555143B9}"/>
              </a:ext>
            </a:extLst>
          </p:cNvPr>
          <p:cNvSpPr txBox="1"/>
          <p:nvPr/>
        </p:nvSpPr>
        <p:spPr>
          <a:xfrm>
            <a:off x="1501354" y="2137215"/>
            <a:ext cx="52416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Red Team Logs (Offense)</a:t>
            </a:r>
          </a:p>
        </p:txBody>
      </p:sp>
      <p:pic>
        <p:nvPicPr>
          <p:cNvPr id="5" name="Graphic 4" descr="Open book with solid fill">
            <a:extLst>
              <a:ext uri="{FF2B5EF4-FFF2-40B4-BE49-F238E27FC236}">
                <a16:creationId xmlns:a16="http://schemas.microsoft.com/office/drawing/2014/main" id="{3F93BEA8-9D38-67B0-1649-2CC0940984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2031" y="3333046"/>
            <a:ext cx="914400" cy="1116105"/>
          </a:xfrm>
          <a:prstGeom prst="rect">
            <a:avLst/>
          </a:prstGeom>
        </p:spPr>
      </p:pic>
    </p:spTree>
    <p:extLst>
      <p:ext uri="{BB962C8B-B14F-4D97-AF65-F5344CB8AC3E}">
        <p14:creationId xmlns:p14="http://schemas.microsoft.com/office/powerpoint/2010/main" val="31806154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3">
            <a:alphaModFix amt="35000"/>
          </a:blip>
          <a:srcRect b="3434"/>
          <a:stretch/>
        </p:blipFill>
        <p:spPr>
          <a:xfrm>
            <a:off x="20" y="2127"/>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7</a:t>
            </a:r>
          </a:p>
        </p:txBody>
      </p:sp>
      <p:sp>
        <p:nvSpPr>
          <p:cNvPr id="3" name="Title 7">
            <a:extLst>
              <a:ext uri="{FF2B5EF4-FFF2-40B4-BE49-F238E27FC236}">
                <a16:creationId xmlns:a16="http://schemas.microsoft.com/office/drawing/2014/main" id="{DDB9F772-D23E-0413-AD42-49D70FF22253}"/>
              </a:ext>
            </a:extLst>
          </p:cNvPr>
          <p:cNvSpPr txBox="1">
            <a:spLocks/>
          </p:cNvSpPr>
          <p:nvPr/>
        </p:nvSpPr>
        <p:spPr>
          <a:xfrm>
            <a:off x="862843" y="354915"/>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 Red Team Log</a:t>
            </a:r>
            <a:endParaRPr lang="en-US" sz="4400"/>
          </a:p>
        </p:txBody>
      </p:sp>
      <p:pic>
        <p:nvPicPr>
          <p:cNvPr id="7" name="Graphic 6" descr="Open book with solid fill">
            <a:extLst>
              <a:ext uri="{FF2B5EF4-FFF2-40B4-BE49-F238E27FC236}">
                <a16:creationId xmlns:a16="http://schemas.microsoft.com/office/drawing/2014/main" id="{567B4107-A8AD-E870-319C-BAECD9FC66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45305" y="201772"/>
            <a:ext cx="914400" cy="1116105"/>
          </a:xfrm>
          <a:prstGeom prst="rect">
            <a:avLst/>
          </a:prstGeom>
        </p:spPr>
      </p:pic>
      <p:sp>
        <p:nvSpPr>
          <p:cNvPr id="5" name="TextBox 4">
            <a:extLst>
              <a:ext uri="{FF2B5EF4-FFF2-40B4-BE49-F238E27FC236}">
                <a16:creationId xmlns:a16="http://schemas.microsoft.com/office/drawing/2014/main" id="{A7DDED0C-6F4B-8938-2E19-2FFD5404F4C2}"/>
              </a:ext>
            </a:extLst>
          </p:cNvPr>
          <p:cNvSpPr txBox="1"/>
          <p:nvPr/>
        </p:nvSpPr>
        <p:spPr>
          <a:xfrm>
            <a:off x="304579" y="2455039"/>
            <a:ext cx="1158814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 In penetration testing a Stealth Scan is a technique used to gather information about a target system or network without raising suspicion by minimizing the footprint of the scan, essentially trying to avoid alerting the system administrator or intrusion detection systems by using subtle methods to search for open ports and vulnerabilities.</a:t>
            </a:r>
            <a:endParaRPr lang="en-US"/>
          </a:p>
        </p:txBody>
      </p:sp>
      <p:sp>
        <p:nvSpPr>
          <p:cNvPr id="8" name="TextBox 7">
            <a:extLst>
              <a:ext uri="{FF2B5EF4-FFF2-40B4-BE49-F238E27FC236}">
                <a16:creationId xmlns:a16="http://schemas.microsoft.com/office/drawing/2014/main" id="{D9804AF0-571B-695C-1953-7CE0A40049DE}"/>
              </a:ext>
            </a:extLst>
          </p:cNvPr>
          <p:cNvSpPr txBox="1"/>
          <p:nvPr/>
        </p:nvSpPr>
        <p:spPr>
          <a:xfrm>
            <a:off x="426720" y="1960880"/>
            <a:ext cx="64617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Stealth Scan Definition:</a:t>
            </a:r>
          </a:p>
        </p:txBody>
      </p:sp>
      <p:sp>
        <p:nvSpPr>
          <p:cNvPr id="2" name="TextBox 1">
            <a:extLst>
              <a:ext uri="{FF2B5EF4-FFF2-40B4-BE49-F238E27FC236}">
                <a16:creationId xmlns:a16="http://schemas.microsoft.com/office/drawing/2014/main" id="{A247275C-8273-9710-8F81-5E250927C194}"/>
              </a:ext>
            </a:extLst>
          </p:cNvPr>
          <p:cNvSpPr txBox="1"/>
          <p:nvPr/>
        </p:nvSpPr>
        <p:spPr>
          <a:xfrm>
            <a:off x="430641" y="4445782"/>
            <a:ext cx="1158814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Examples of Commands:</a:t>
            </a:r>
          </a:p>
          <a:p>
            <a:r>
              <a:rPr lang="en-US" sz="2400"/>
              <a:t>1.) </a:t>
            </a:r>
            <a:r>
              <a:rPr lang="en-US" sz="2400" err="1"/>
              <a:t>nmap</a:t>
            </a:r>
            <a:r>
              <a:rPr lang="en-US" sz="2400"/>
              <a:t> –T4 &lt;insert target Ip address&gt; </a:t>
            </a:r>
          </a:p>
          <a:p>
            <a:r>
              <a:rPr lang="en-US" sz="2400"/>
              <a:t>2.) </a:t>
            </a:r>
            <a:r>
              <a:rPr lang="en-US" sz="2400" err="1"/>
              <a:t>nmap</a:t>
            </a:r>
            <a:r>
              <a:rPr lang="en-US" sz="2400"/>
              <a:t> -D RND:5 &lt;target-IP&gt;</a:t>
            </a:r>
          </a:p>
          <a:p>
            <a:endParaRPr lang="en-US" sz="2400"/>
          </a:p>
        </p:txBody>
      </p:sp>
    </p:spTree>
    <p:extLst>
      <p:ext uri="{BB962C8B-B14F-4D97-AF65-F5344CB8AC3E}">
        <p14:creationId xmlns:p14="http://schemas.microsoft.com/office/powerpoint/2010/main" val="42940543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3">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8</a:t>
            </a:r>
          </a:p>
        </p:txBody>
      </p:sp>
      <p:sp>
        <p:nvSpPr>
          <p:cNvPr id="3" name="Title 7">
            <a:extLst>
              <a:ext uri="{FF2B5EF4-FFF2-40B4-BE49-F238E27FC236}">
                <a16:creationId xmlns:a16="http://schemas.microsoft.com/office/drawing/2014/main" id="{DDB9F772-D23E-0413-AD42-49D70FF22253}"/>
              </a:ext>
            </a:extLst>
          </p:cNvPr>
          <p:cNvSpPr txBox="1">
            <a:spLocks/>
          </p:cNvSpPr>
          <p:nvPr/>
        </p:nvSpPr>
        <p:spPr>
          <a:xfrm>
            <a:off x="862843" y="354915"/>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 Red Team Log</a:t>
            </a:r>
            <a:endParaRPr lang="en-US" sz="4400"/>
          </a:p>
        </p:txBody>
      </p:sp>
      <p:pic>
        <p:nvPicPr>
          <p:cNvPr id="7" name="Graphic 6" descr="Open book with solid fill">
            <a:extLst>
              <a:ext uri="{FF2B5EF4-FFF2-40B4-BE49-F238E27FC236}">
                <a16:creationId xmlns:a16="http://schemas.microsoft.com/office/drawing/2014/main" id="{567B4107-A8AD-E870-319C-BAECD9FC66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45305" y="201772"/>
            <a:ext cx="914400" cy="1116105"/>
          </a:xfrm>
          <a:prstGeom prst="rect">
            <a:avLst/>
          </a:prstGeom>
        </p:spPr>
      </p:pic>
      <p:sp>
        <p:nvSpPr>
          <p:cNvPr id="5" name="TextBox 4">
            <a:extLst>
              <a:ext uri="{FF2B5EF4-FFF2-40B4-BE49-F238E27FC236}">
                <a16:creationId xmlns:a16="http://schemas.microsoft.com/office/drawing/2014/main" id="{A7DDED0C-6F4B-8938-2E19-2FFD5404F4C2}"/>
              </a:ext>
            </a:extLst>
          </p:cNvPr>
          <p:cNvSpPr txBox="1"/>
          <p:nvPr/>
        </p:nvSpPr>
        <p:spPr>
          <a:xfrm>
            <a:off x="596347" y="1314173"/>
            <a:ext cx="33726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Stealth Scan Results:</a:t>
            </a:r>
          </a:p>
        </p:txBody>
      </p:sp>
      <p:pic>
        <p:nvPicPr>
          <p:cNvPr id="2" name="Picture 1" descr="A screenshot of a computer&#10;&#10;Description automatically generated">
            <a:extLst>
              <a:ext uri="{FF2B5EF4-FFF2-40B4-BE49-F238E27FC236}">
                <a16:creationId xmlns:a16="http://schemas.microsoft.com/office/drawing/2014/main" id="{7E9343ED-A3B3-C0FF-80CA-625B9F15B6A7}"/>
              </a:ext>
            </a:extLst>
          </p:cNvPr>
          <p:cNvPicPr>
            <a:picLocks noChangeAspect="1"/>
          </p:cNvPicPr>
          <p:nvPr/>
        </p:nvPicPr>
        <p:blipFill>
          <a:blip r:embed="rId6"/>
          <a:stretch>
            <a:fillRect/>
          </a:stretch>
        </p:blipFill>
        <p:spPr>
          <a:xfrm>
            <a:off x="591172" y="1721346"/>
            <a:ext cx="8153120" cy="4604982"/>
          </a:xfrm>
          <a:prstGeom prst="rect">
            <a:avLst/>
          </a:prstGeom>
        </p:spPr>
      </p:pic>
    </p:spTree>
    <p:extLst>
      <p:ext uri="{BB962C8B-B14F-4D97-AF65-F5344CB8AC3E}">
        <p14:creationId xmlns:p14="http://schemas.microsoft.com/office/powerpoint/2010/main" val="197939492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2097397-2331-7274-1A74-CC4341876631}"/>
              </a:ext>
            </a:extLst>
          </p:cNvPr>
          <p:cNvPicPr>
            <a:picLocks noChangeAspect="1"/>
          </p:cNvPicPr>
          <p:nvPr/>
        </p:nvPicPr>
        <p:blipFill>
          <a:blip r:embed="rId3">
            <a:alphaModFix amt="35000"/>
          </a:blip>
          <a:srcRect b="3434"/>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65384AEE-709E-51B1-BD65-9F82D66C1E65}"/>
              </a:ext>
            </a:extLst>
          </p:cNvPr>
          <p:cNvSpPr txBox="1"/>
          <p:nvPr/>
        </p:nvSpPr>
        <p:spPr>
          <a:xfrm>
            <a:off x="10966111" y="173496"/>
            <a:ext cx="105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cs typeface="Arial"/>
              </a:rPr>
              <a:t>Page 9</a:t>
            </a:r>
          </a:p>
        </p:txBody>
      </p:sp>
      <p:sp>
        <p:nvSpPr>
          <p:cNvPr id="3" name="Title 7">
            <a:extLst>
              <a:ext uri="{FF2B5EF4-FFF2-40B4-BE49-F238E27FC236}">
                <a16:creationId xmlns:a16="http://schemas.microsoft.com/office/drawing/2014/main" id="{DDB9F772-D23E-0413-AD42-49D70FF22253}"/>
              </a:ext>
            </a:extLst>
          </p:cNvPr>
          <p:cNvSpPr txBox="1">
            <a:spLocks/>
          </p:cNvSpPr>
          <p:nvPr/>
        </p:nvSpPr>
        <p:spPr>
          <a:xfrm>
            <a:off x="862843" y="354915"/>
            <a:ext cx="7602071" cy="81009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 Red Team Log</a:t>
            </a:r>
            <a:endParaRPr lang="en-US" sz="4400"/>
          </a:p>
        </p:txBody>
      </p:sp>
      <p:pic>
        <p:nvPicPr>
          <p:cNvPr id="7" name="Graphic 6" descr="Open book with solid fill">
            <a:extLst>
              <a:ext uri="{FF2B5EF4-FFF2-40B4-BE49-F238E27FC236}">
                <a16:creationId xmlns:a16="http://schemas.microsoft.com/office/drawing/2014/main" id="{567B4107-A8AD-E870-319C-BAECD9FC66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45305" y="201772"/>
            <a:ext cx="914400" cy="1116105"/>
          </a:xfrm>
          <a:prstGeom prst="rect">
            <a:avLst/>
          </a:prstGeom>
        </p:spPr>
      </p:pic>
      <p:sp>
        <p:nvSpPr>
          <p:cNvPr id="5" name="TextBox 4">
            <a:extLst>
              <a:ext uri="{FF2B5EF4-FFF2-40B4-BE49-F238E27FC236}">
                <a16:creationId xmlns:a16="http://schemas.microsoft.com/office/drawing/2014/main" id="{A7DDED0C-6F4B-8938-2E19-2FFD5404F4C2}"/>
              </a:ext>
            </a:extLst>
          </p:cNvPr>
          <p:cNvSpPr txBox="1"/>
          <p:nvPr/>
        </p:nvSpPr>
        <p:spPr>
          <a:xfrm>
            <a:off x="602209" y="1161773"/>
            <a:ext cx="33726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Stealth Scan Results:</a:t>
            </a:r>
          </a:p>
        </p:txBody>
      </p:sp>
      <p:sp>
        <p:nvSpPr>
          <p:cNvPr id="6" name="TextBox 5">
            <a:extLst>
              <a:ext uri="{FF2B5EF4-FFF2-40B4-BE49-F238E27FC236}">
                <a16:creationId xmlns:a16="http://schemas.microsoft.com/office/drawing/2014/main" id="{D6CEDB5B-0AA1-D66E-8645-DB1E51B17170}"/>
              </a:ext>
            </a:extLst>
          </p:cNvPr>
          <p:cNvSpPr txBox="1"/>
          <p:nvPr/>
        </p:nvSpPr>
        <p:spPr>
          <a:xfrm>
            <a:off x="596346" y="1895359"/>
            <a:ext cx="33726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Open Ports: </a:t>
            </a:r>
          </a:p>
        </p:txBody>
      </p:sp>
      <p:sp>
        <p:nvSpPr>
          <p:cNvPr id="8" name="TextBox 7">
            <a:extLst>
              <a:ext uri="{FF2B5EF4-FFF2-40B4-BE49-F238E27FC236}">
                <a16:creationId xmlns:a16="http://schemas.microsoft.com/office/drawing/2014/main" id="{31802EE3-34DF-EB9C-4762-A9553E08E0FF}"/>
              </a:ext>
            </a:extLst>
          </p:cNvPr>
          <p:cNvSpPr txBox="1"/>
          <p:nvPr/>
        </p:nvSpPr>
        <p:spPr>
          <a:xfrm>
            <a:off x="596345" y="2347391"/>
            <a:ext cx="1069562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22/</a:t>
            </a:r>
            <a:r>
              <a:rPr lang="en-US" sz="2400" err="1"/>
              <a:t>tcp</a:t>
            </a:r>
            <a:r>
              <a:rPr lang="en-US" sz="2400"/>
              <a:t> (SSH): The Secure Shell (SSH) service is running. This allows remote login and command execution.</a:t>
            </a:r>
          </a:p>
        </p:txBody>
      </p:sp>
      <p:sp>
        <p:nvSpPr>
          <p:cNvPr id="9" name="TextBox 8">
            <a:extLst>
              <a:ext uri="{FF2B5EF4-FFF2-40B4-BE49-F238E27FC236}">
                <a16:creationId xmlns:a16="http://schemas.microsoft.com/office/drawing/2014/main" id="{4CFDC5FD-146A-0A57-19E1-40E8B7E87093}"/>
              </a:ext>
            </a:extLst>
          </p:cNvPr>
          <p:cNvSpPr txBox="1"/>
          <p:nvPr/>
        </p:nvSpPr>
        <p:spPr>
          <a:xfrm>
            <a:off x="599753" y="3173967"/>
            <a:ext cx="1141780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25/</a:t>
            </a:r>
            <a:r>
              <a:rPr lang="en-US" sz="2400" err="1">
                <a:ea typeface="+mn-lt"/>
                <a:cs typeface="+mn-lt"/>
              </a:rPr>
              <a:t>tcp</a:t>
            </a:r>
            <a:r>
              <a:rPr lang="en-US" sz="2400">
                <a:ea typeface="+mn-lt"/>
                <a:cs typeface="+mn-lt"/>
              </a:rPr>
              <a:t> (SMTP):</a:t>
            </a:r>
            <a:endParaRPr lang="en-US"/>
          </a:p>
          <a:p>
            <a:r>
              <a:rPr lang="en-US" sz="2400">
                <a:ea typeface="+mn-lt"/>
                <a:cs typeface="+mn-lt"/>
              </a:rPr>
              <a:t>The Simple Mail Transfer Protocol (SMTP) service is open. This is typically used for email transmission. Open SMTP can sometimes be misconfigured, leading to vulnerabilities like open relays.</a:t>
            </a:r>
            <a:endParaRPr lang="en-US"/>
          </a:p>
          <a:p>
            <a:endParaRPr lang="en-US" sz="2400"/>
          </a:p>
        </p:txBody>
      </p:sp>
      <p:sp>
        <p:nvSpPr>
          <p:cNvPr id="10" name="TextBox 9">
            <a:extLst>
              <a:ext uri="{FF2B5EF4-FFF2-40B4-BE49-F238E27FC236}">
                <a16:creationId xmlns:a16="http://schemas.microsoft.com/office/drawing/2014/main" id="{28A02B62-7939-551D-9895-899DD376480F}"/>
              </a:ext>
            </a:extLst>
          </p:cNvPr>
          <p:cNvSpPr txBox="1"/>
          <p:nvPr/>
        </p:nvSpPr>
        <p:spPr>
          <a:xfrm>
            <a:off x="601187" y="4771690"/>
            <a:ext cx="117923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443/</a:t>
            </a:r>
            <a:r>
              <a:rPr lang="en-US" sz="2400" err="1">
                <a:ea typeface="+mn-lt"/>
                <a:cs typeface="+mn-lt"/>
              </a:rPr>
              <a:t>tcp</a:t>
            </a:r>
            <a:r>
              <a:rPr lang="en-US" sz="2400">
                <a:ea typeface="+mn-lt"/>
                <a:cs typeface="+mn-lt"/>
              </a:rPr>
              <a:t> (HTTPS):</a:t>
            </a:r>
            <a:endParaRPr lang="en-US"/>
          </a:p>
          <a:p>
            <a:r>
              <a:rPr lang="en-US" sz="2400">
                <a:ea typeface="+mn-lt"/>
                <a:cs typeface="+mn-lt"/>
              </a:rPr>
              <a:t>Hypertext transfer protocol secure: primary protocol used to send data between a web browser and a website.</a:t>
            </a:r>
            <a:endParaRPr lang="en-US">
              <a:ea typeface="+mn-lt"/>
              <a:cs typeface="+mn-lt"/>
            </a:endParaRPr>
          </a:p>
          <a:p>
            <a:r>
              <a:rPr lang="en-US" sz="2400">
                <a:ea typeface="+mn-lt"/>
                <a:cs typeface="+mn-lt"/>
              </a:rPr>
              <a:t>The server is running a secure web service using HTTPS (encrypted HTTP). This implies the server is set up to handle secure communications.</a:t>
            </a:r>
            <a:endParaRPr lang="en-US"/>
          </a:p>
          <a:p>
            <a:endParaRPr lang="en-US" sz="2400"/>
          </a:p>
          <a:p>
            <a:endParaRPr lang="en-US" sz="2400"/>
          </a:p>
        </p:txBody>
      </p:sp>
    </p:spTree>
    <p:extLst>
      <p:ext uri="{BB962C8B-B14F-4D97-AF65-F5344CB8AC3E}">
        <p14:creationId xmlns:p14="http://schemas.microsoft.com/office/powerpoint/2010/main" val="165945507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B71F61EEDEF543B87A3969D80C0BE3" ma:contentTypeVersion="8" ma:contentTypeDescription="Create a new document." ma:contentTypeScope="" ma:versionID="f2428ff57626dd6887f8dd8bb2b0f7ee">
  <xsd:schema xmlns:xsd="http://www.w3.org/2001/XMLSchema" xmlns:xs="http://www.w3.org/2001/XMLSchema" xmlns:p="http://schemas.microsoft.com/office/2006/metadata/properties" xmlns:ns2="30633b31-2f3f-4c37-af1a-fee052f7f83c" targetNamespace="http://schemas.microsoft.com/office/2006/metadata/properties" ma:root="true" ma:fieldsID="6a8f5043c47ffbcc1906abe673e1b8ee" ns2:_="">
    <xsd:import namespace="30633b31-2f3f-4c37-af1a-fee052f7f83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33b31-2f3f-4c37-af1a-fee052f7f8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FBD874-705B-49CC-BF6C-03893C06F10A}">
  <ds:schemaRefs>
    <ds:schemaRef ds:uri="30633b31-2f3f-4c37-af1a-fee052f7f8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2CBA30E4-8663-4E0F-9EFF-83A12ED9C3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27</Slides>
  <Notes>7</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Cybersecurity Website Hardening Project: Milestone 3 Report Team 3 November 12</vt:lpstr>
      <vt:lpstr>PowerPoint Presentation</vt:lpstr>
      <vt:lpstr>PowerPoint Presentation</vt:lpstr>
      <vt:lpstr>PowerPoint Presentation</vt:lpstr>
      <vt:lpstr>PowerPoint Presentation</vt:lpstr>
      <vt:lpstr> Milestone Assessment Deliverables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Updates to Gantt Chart</vt:lpstr>
      <vt:lpstr>PowerPoint Presentation</vt:lpstr>
      <vt:lpstr>PowerPoint Presentation</vt:lpstr>
      <vt:lpstr>Red/Blue Team Phase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Website Hardening Project: Milestone 1 Report Team 3 September 19</dc:title>
  <dc:creator/>
  <cp:revision>53</cp:revision>
  <dcterms:created xsi:type="dcterms:W3CDTF">2024-09-16T14:59:30Z</dcterms:created>
  <dcterms:modified xsi:type="dcterms:W3CDTF">2024-11-17T22:01:41Z</dcterms:modified>
</cp:coreProperties>
</file>