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8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F1ED-7B39-B442-96F7-BB9E8402D3C0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D7C0-0211-1343-9AB6-F5A0522D4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7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Bragman</dc:creator>
  <cp:lastModifiedBy>Felix Bragman</cp:lastModifiedBy>
  <cp:revision>1</cp:revision>
  <dcterms:created xsi:type="dcterms:W3CDTF">2018-02-22T15:59:01Z</dcterms:created>
  <dcterms:modified xsi:type="dcterms:W3CDTF">2018-02-22T15:59:55Z</dcterms:modified>
</cp:coreProperties>
</file>