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9" r:id="rId4"/>
    <p:sldId id="265" r:id="rId5"/>
    <p:sldId id="266" r:id="rId6"/>
    <p:sldId id="258" r:id="rId7"/>
    <p:sldId id="267" r:id="rId8"/>
    <p:sldId id="270" r:id="rId9"/>
    <p:sldId id="271" r:id="rId10"/>
    <p:sldId id="268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Tarbes Vergara" userId="019bcfd77d9770ed" providerId="LiveId" clId="{482B9BAA-AFF0-47E4-9A58-D33414B00460}"/>
    <pc:docChg chg="undo custSel mod addSld delSld modSld">
      <pc:chgData name="Juan Tarbes Vergara" userId="019bcfd77d9770ed" providerId="LiveId" clId="{482B9BAA-AFF0-47E4-9A58-D33414B00460}" dt="2020-12-28T19:31:20.805" v="531" actId="20577"/>
      <pc:docMkLst>
        <pc:docMk/>
      </pc:docMkLst>
      <pc:sldChg chg="addSp delSp modSp mod setBg setClrOvrMap">
        <pc:chgData name="Juan Tarbes Vergara" userId="019bcfd77d9770ed" providerId="LiveId" clId="{482B9BAA-AFF0-47E4-9A58-D33414B00460}" dt="2020-12-28T19:31:20.805" v="531" actId="20577"/>
        <pc:sldMkLst>
          <pc:docMk/>
          <pc:sldMk cId="1964446389" sldId="256"/>
        </pc:sldMkLst>
        <pc:spChg chg="mod ord">
          <ac:chgData name="Juan Tarbes Vergara" userId="019bcfd77d9770ed" providerId="LiveId" clId="{482B9BAA-AFF0-47E4-9A58-D33414B00460}" dt="2020-12-28T19:27:51.448" v="344" actId="113"/>
          <ac:spMkLst>
            <pc:docMk/>
            <pc:sldMk cId="1964446389" sldId="256"/>
            <ac:spMk id="2" creationId="{DDA7AE42-A66B-47DE-8DAF-BDB02EC86303}"/>
          </ac:spMkLst>
        </pc:spChg>
        <pc:spChg chg="mod ord">
          <ac:chgData name="Juan Tarbes Vergara" userId="019bcfd77d9770ed" providerId="LiveId" clId="{482B9BAA-AFF0-47E4-9A58-D33414B00460}" dt="2020-12-28T19:28:06.775" v="364" actId="20577"/>
          <ac:spMkLst>
            <pc:docMk/>
            <pc:sldMk cId="1964446389" sldId="256"/>
            <ac:spMk id="3" creationId="{537861CA-5B6E-4571-84BB-EB8016DF3745}"/>
          </ac:spMkLst>
        </pc:spChg>
        <pc:spChg chg="add del">
          <ac:chgData name="Juan Tarbes Vergara" userId="019bcfd77d9770ed" providerId="LiveId" clId="{482B9BAA-AFF0-47E4-9A58-D33414B00460}" dt="2020-12-28T19:11:42.456" v="3" actId="26606"/>
          <ac:spMkLst>
            <pc:docMk/>
            <pc:sldMk cId="1964446389" sldId="256"/>
            <ac:spMk id="9" creationId="{E49CC64F-7275-4E33-961B-0C5CDC439875}"/>
          </ac:spMkLst>
        </pc:spChg>
        <pc:spChg chg="add del">
          <ac:chgData name="Juan Tarbes Vergara" userId="019bcfd77d9770ed" providerId="LiveId" clId="{482B9BAA-AFF0-47E4-9A58-D33414B00460}" dt="2020-12-28T19:11:45.415" v="5" actId="26606"/>
          <ac:spMkLst>
            <pc:docMk/>
            <pc:sldMk cId="1964446389" sldId="256"/>
            <ac:spMk id="11" creationId="{9E197AD2-3004-4188-A389-E9EAC108A04B}"/>
          </ac:spMkLst>
        </pc:spChg>
        <pc:spChg chg="add del">
          <ac:chgData name="Juan Tarbes Vergara" userId="019bcfd77d9770ed" providerId="LiveId" clId="{482B9BAA-AFF0-47E4-9A58-D33414B00460}" dt="2020-12-28T19:11:45.415" v="5" actId="26606"/>
          <ac:spMkLst>
            <pc:docMk/>
            <pc:sldMk cId="1964446389" sldId="256"/>
            <ac:spMk id="12" creationId="{92EA0DEB-983C-4A94-9B9A-51E32098C2E2}"/>
          </ac:spMkLst>
        </pc:spChg>
        <pc:spChg chg="add del">
          <ac:chgData name="Juan Tarbes Vergara" userId="019bcfd77d9770ed" providerId="LiveId" clId="{482B9BAA-AFF0-47E4-9A58-D33414B00460}" dt="2020-12-28T19:11:45.415" v="5" actId="26606"/>
          <ac:spMkLst>
            <pc:docMk/>
            <pc:sldMk cId="1964446389" sldId="256"/>
            <ac:spMk id="13" creationId="{A82D0C51-DE81-4DC1-8D2D-1A3EE14E678E}"/>
          </ac:spMkLst>
        </pc:spChg>
        <pc:spChg chg="add del">
          <ac:chgData name="Juan Tarbes Vergara" userId="019bcfd77d9770ed" providerId="LiveId" clId="{482B9BAA-AFF0-47E4-9A58-D33414B00460}" dt="2020-12-28T19:11:49.913" v="7" actId="26606"/>
          <ac:spMkLst>
            <pc:docMk/>
            <pc:sldMk cId="1964446389" sldId="256"/>
            <ac:spMk id="15" creationId="{79CC44B5-53F9-4F03-9EEB-4C3C821A6FFB}"/>
          </ac:spMkLst>
        </pc:spChg>
        <pc:spChg chg="add del">
          <ac:chgData name="Juan Tarbes Vergara" userId="019bcfd77d9770ed" providerId="LiveId" clId="{482B9BAA-AFF0-47E4-9A58-D33414B00460}" dt="2020-12-28T19:11:49.913" v="7" actId="26606"/>
          <ac:spMkLst>
            <pc:docMk/>
            <pc:sldMk cId="1964446389" sldId="256"/>
            <ac:spMk id="16" creationId="{1A3688C8-DFCE-4CCD-BCF0-5FB239E5072D}"/>
          </ac:spMkLst>
        </pc:spChg>
        <pc:spChg chg="add del">
          <ac:chgData name="Juan Tarbes Vergara" userId="019bcfd77d9770ed" providerId="LiveId" clId="{482B9BAA-AFF0-47E4-9A58-D33414B00460}" dt="2020-12-28T19:11:53.231" v="9" actId="26606"/>
          <ac:spMkLst>
            <pc:docMk/>
            <pc:sldMk cId="1964446389" sldId="256"/>
            <ac:spMk id="19" creationId="{D2929CB1-0E3C-4B2D-ADC5-0154FB33BA44}"/>
          </ac:spMkLst>
        </pc:spChg>
        <pc:spChg chg="add del">
          <ac:chgData name="Juan Tarbes Vergara" userId="019bcfd77d9770ed" providerId="LiveId" clId="{482B9BAA-AFF0-47E4-9A58-D33414B00460}" dt="2020-12-28T19:11:53.231" v="9" actId="26606"/>
          <ac:spMkLst>
            <pc:docMk/>
            <pc:sldMk cId="1964446389" sldId="256"/>
            <ac:spMk id="20" creationId="{362D44EE-C852-4460-B8B5-C4F2BC20510C}"/>
          </ac:spMkLst>
        </pc:spChg>
        <pc:spChg chg="add del">
          <ac:chgData name="Juan Tarbes Vergara" userId="019bcfd77d9770ed" providerId="LiveId" clId="{482B9BAA-AFF0-47E4-9A58-D33414B00460}" dt="2020-12-28T19:11:53.231" v="9" actId="26606"/>
          <ac:spMkLst>
            <pc:docMk/>
            <pc:sldMk cId="1964446389" sldId="256"/>
            <ac:spMk id="21" creationId="{5F2F0C84-BE8C-4DC2-A6D3-30349A801D5C}"/>
          </ac:spMkLst>
        </pc:spChg>
        <pc:spChg chg="add del">
          <ac:chgData name="Juan Tarbes Vergara" userId="019bcfd77d9770ed" providerId="LiveId" clId="{482B9BAA-AFF0-47E4-9A58-D33414B00460}" dt="2020-12-28T19:11:53.231" v="9" actId="26606"/>
          <ac:spMkLst>
            <pc:docMk/>
            <pc:sldMk cId="1964446389" sldId="256"/>
            <ac:spMk id="22" creationId="{658970D8-8D1D-4B5C-894B-E871CC86543D}"/>
          </ac:spMkLst>
        </pc:spChg>
        <pc:spChg chg="add del">
          <ac:chgData name="Juan Tarbes Vergara" userId="019bcfd77d9770ed" providerId="LiveId" clId="{482B9BAA-AFF0-47E4-9A58-D33414B00460}" dt="2020-12-28T19:11:53.231" v="9" actId="26606"/>
          <ac:spMkLst>
            <pc:docMk/>
            <pc:sldMk cId="1964446389" sldId="256"/>
            <ac:spMk id="23" creationId="{F227E5B6-9132-43CA-B503-37A18562ADF2}"/>
          </ac:spMkLst>
        </pc:spChg>
        <pc:spChg chg="add del">
          <ac:chgData name="Juan Tarbes Vergara" userId="019bcfd77d9770ed" providerId="LiveId" clId="{482B9BAA-AFF0-47E4-9A58-D33414B00460}" dt="2020-12-28T19:11:53.231" v="9" actId="26606"/>
          <ac:spMkLst>
            <pc:docMk/>
            <pc:sldMk cId="1964446389" sldId="256"/>
            <ac:spMk id="24" creationId="{03C2051E-A88D-48E5-BACF-AAED17892722}"/>
          </ac:spMkLst>
        </pc:spChg>
        <pc:spChg chg="add del">
          <ac:chgData name="Juan Tarbes Vergara" userId="019bcfd77d9770ed" providerId="LiveId" clId="{482B9BAA-AFF0-47E4-9A58-D33414B00460}" dt="2020-12-28T19:11:53.231" v="9" actId="26606"/>
          <ac:spMkLst>
            <pc:docMk/>
            <pc:sldMk cId="1964446389" sldId="256"/>
            <ac:spMk id="25" creationId="{7821A508-2985-4905-874A-527429BAABFA}"/>
          </ac:spMkLst>
        </pc:spChg>
        <pc:spChg chg="add del">
          <ac:chgData name="Juan Tarbes Vergara" userId="019bcfd77d9770ed" providerId="LiveId" clId="{482B9BAA-AFF0-47E4-9A58-D33414B00460}" dt="2020-12-28T19:11:57.321" v="11" actId="26606"/>
          <ac:spMkLst>
            <pc:docMk/>
            <pc:sldMk cId="1964446389" sldId="256"/>
            <ac:spMk id="27" creationId="{8D0D6D3E-D7F9-4591-9CA9-DDF4DB1F73DA}"/>
          </ac:spMkLst>
        </pc:spChg>
        <pc:spChg chg="add del">
          <ac:chgData name="Juan Tarbes Vergara" userId="019bcfd77d9770ed" providerId="LiveId" clId="{482B9BAA-AFF0-47E4-9A58-D33414B00460}" dt="2020-12-28T19:11:57.321" v="11" actId="26606"/>
          <ac:spMkLst>
            <pc:docMk/>
            <pc:sldMk cId="1964446389" sldId="256"/>
            <ac:spMk id="28" creationId="{C4C9F2B0-1044-46EB-8AEB-C3BFFDE6C2CC}"/>
          </ac:spMkLst>
        </pc:spChg>
        <pc:spChg chg="add del">
          <ac:chgData name="Juan Tarbes Vergara" userId="019bcfd77d9770ed" providerId="LiveId" clId="{482B9BAA-AFF0-47E4-9A58-D33414B00460}" dt="2020-12-28T19:11:57.321" v="11" actId="26606"/>
          <ac:spMkLst>
            <pc:docMk/>
            <pc:sldMk cId="1964446389" sldId="256"/>
            <ac:spMk id="29" creationId="{D28B54C3-B57B-472A-B96E-1FCB67093DC2}"/>
          </ac:spMkLst>
        </pc:spChg>
        <pc:spChg chg="add del">
          <ac:chgData name="Juan Tarbes Vergara" userId="019bcfd77d9770ed" providerId="LiveId" clId="{482B9BAA-AFF0-47E4-9A58-D33414B00460}" dt="2020-12-28T19:11:57.321" v="11" actId="26606"/>
          <ac:spMkLst>
            <pc:docMk/>
            <pc:sldMk cId="1964446389" sldId="256"/>
            <ac:spMk id="30" creationId="{7DB3C429-F8DA-49B9-AF84-21996FCF78B5}"/>
          </ac:spMkLst>
        </pc:spChg>
        <pc:spChg chg="add del">
          <ac:chgData name="Juan Tarbes Vergara" userId="019bcfd77d9770ed" providerId="LiveId" clId="{482B9BAA-AFF0-47E4-9A58-D33414B00460}" dt="2020-12-28T19:11:58.848" v="13" actId="26606"/>
          <ac:spMkLst>
            <pc:docMk/>
            <pc:sldMk cId="1964446389" sldId="256"/>
            <ac:spMk id="32" creationId="{8AD13924-DC7C-4339-B194-8A4EFFBF2AC6}"/>
          </ac:spMkLst>
        </pc:spChg>
        <pc:spChg chg="add del">
          <ac:chgData name="Juan Tarbes Vergara" userId="019bcfd77d9770ed" providerId="LiveId" clId="{482B9BAA-AFF0-47E4-9A58-D33414B00460}" dt="2020-12-28T19:11:58.848" v="13" actId="26606"/>
          <ac:spMkLst>
            <pc:docMk/>
            <pc:sldMk cId="1964446389" sldId="256"/>
            <ac:spMk id="33" creationId="{72458505-C9BA-445F-AE75-CFC7FF04F4E7}"/>
          </ac:spMkLst>
        </pc:spChg>
        <pc:spChg chg="add del">
          <ac:chgData name="Juan Tarbes Vergara" userId="019bcfd77d9770ed" providerId="LiveId" clId="{482B9BAA-AFF0-47E4-9A58-D33414B00460}" dt="2020-12-28T19:12:03.684" v="15" actId="26606"/>
          <ac:spMkLst>
            <pc:docMk/>
            <pc:sldMk cId="1964446389" sldId="256"/>
            <ac:spMk id="35" creationId="{F0E5DD0C-9531-42C3-A457-B3F0894C80FB}"/>
          </ac:spMkLst>
        </pc:spChg>
        <pc:spChg chg="add del">
          <ac:chgData name="Juan Tarbes Vergara" userId="019bcfd77d9770ed" providerId="LiveId" clId="{482B9BAA-AFF0-47E4-9A58-D33414B00460}" dt="2020-12-28T19:12:03.684" v="15" actId="26606"/>
          <ac:spMkLst>
            <pc:docMk/>
            <pc:sldMk cId="1964446389" sldId="256"/>
            <ac:spMk id="36" creationId="{6F40F0D0-E785-4362-B9C4-83ED2837A155}"/>
          </ac:spMkLst>
        </pc:spChg>
        <pc:spChg chg="add del">
          <ac:chgData name="Juan Tarbes Vergara" userId="019bcfd77d9770ed" providerId="LiveId" clId="{482B9BAA-AFF0-47E4-9A58-D33414B00460}" dt="2020-12-28T19:12:03.684" v="15" actId="26606"/>
          <ac:spMkLst>
            <pc:docMk/>
            <pc:sldMk cId="1964446389" sldId="256"/>
            <ac:spMk id="37" creationId="{297B51BE-333F-42D4-8F2F-4E7CA138FEAF}"/>
          </ac:spMkLst>
        </pc:spChg>
        <pc:spChg chg="add del">
          <ac:chgData name="Juan Tarbes Vergara" userId="019bcfd77d9770ed" providerId="LiveId" clId="{482B9BAA-AFF0-47E4-9A58-D33414B00460}" dt="2020-12-28T19:12:03.684" v="15" actId="26606"/>
          <ac:spMkLst>
            <pc:docMk/>
            <pc:sldMk cId="1964446389" sldId="256"/>
            <ac:spMk id="38" creationId="{344B2ABE-82D9-424A-849D-CCB8FC74FB15}"/>
          </ac:spMkLst>
        </pc:spChg>
        <pc:spChg chg="add del">
          <ac:chgData name="Juan Tarbes Vergara" userId="019bcfd77d9770ed" providerId="LiveId" clId="{482B9BAA-AFF0-47E4-9A58-D33414B00460}" dt="2020-12-28T19:12:03.684" v="15" actId="26606"/>
          <ac:spMkLst>
            <pc:docMk/>
            <pc:sldMk cId="1964446389" sldId="256"/>
            <ac:spMk id="39" creationId="{3EF6160F-98B4-49C3-89C6-321A9694786D}"/>
          </ac:spMkLst>
        </pc:spChg>
        <pc:spChg chg="add del">
          <ac:chgData name="Juan Tarbes Vergara" userId="019bcfd77d9770ed" providerId="LiveId" clId="{482B9BAA-AFF0-47E4-9A58-D33414B00460}" dt="2020-12-28T19:12:05.477" v="17" actId="26606"/>
          <ac:spMkLst>
            <pc:docMk/>
            <pc:sldMk cId="1964446389" sldId="256"/>
            <ac:spMk id="41" creationId="{79CC44B5-53F9-4F03-9EEB-4C3C821A6FFB}"/>
          </ac:spMkLst>
        </pc:spChg>
        <pc:spChg chg="add del">
          <ac:chgData name="Juan Tarbes Vergara" userId="019bcfd77d9770ed" providerId="LiveId" clId="{482B9BAA-AFF0-47E4-9A58-D33414B00460}" dt="2020-12-28T19:12:05.477" v="17" actId="26606"/>
          <ac:spMkLst>
            <pc:docMk/>
            <pc:sldMk cId="1964446389" sldId="256"/>
            <ac:spMk id="42" creationId="{1A3688C8-DFCE-4CCD-BCF0-5FB239E5072D}"/>
          </ac:spMkLst>
        </pc:spChg>
        <pc:spChg chg="add del">
          <ac:chgData name="Juan Tarbes Vergara" userId="019bcfd77d9770ed" providerId="LiveId" clId="{482B9BAA-AFF0-47E4-9A58-D33414B00460}" dt="2020-12-28T19:12:38.433" v="22" actId="26606"/>
          <ac:spMkLst>
            <pc:docMk/>
            <pc:sldMk cId="1964446389" sldId="256"/>
            <ac:spMk id="45" creationId="{92EA0DEB-983C-4A94-9B9A-51E32098C2E2}"/>
          </ac:spMkLst>
        </pc:spChg>
        <pc:spChg chg="add del">
          <ac:chgData name="Juan Tarbes Vergara" userId="019bcfd77d9770ed" providerId="LiveId" clId="{482B9BAA-AFF0-47E4-9A58-D33414B00460}" dt="2020-12-28T19:12:38.433" v="22" actId="26606"/>
          <ac:spMkLst>
            <pc:docMk/>
            <pc:sldMk cId="1964446389" sldId="256"/>
            <ac:spMk id="46" creationId="{9E197AD2-3004-4188-A389-E9EAC108A04B}"/>
          </ac:spMkLst>
        </pc:spChg>
        <pc:spChg chg="add del">
          <ac:chgData name="Juan Tarbes Vergara" userId="019bcfd77d9770ed" providerId="LiveId" clId="{482B9BAA-AFF0-47E4-9A58-D33414B00460}" dt="2020-12-28T19:12:38.433" v="22" actId="26606"/>
          <ac:spMkLst>
            <pc:docMk/>
            <pc:sldMk cId="1964446389" sldId="256"/>
            <ac:spMk id="47" creationId="{A82D0C51-DE81-4DC1-8D2D-1A3EE14E678E}"/>
          </ac:spMkLst>
        </pc:spChg>
        <pc:spChg chg="add del">
          <ac:chgData name="Juan Tarbes Vergara" userId="019bcfd77d9770ed" providerId="LiveId" clId="{482B9BAA-AFF0-47E4-9A58-D33414B00460}" dt="2020-12-28T19:12:38.427" v="21" actId="26606"/>
          <ac:spMkLst>
            <pc:docMk/>
            <pc:sldMk cId="1964446389" sldId="256"/>
            <ac:spMk id="52" creationId="{7F357D35-3E3E-4EC7-B3AE-C106ABB7DC68}"/>
          </ac:spMkLst>
        </pc:spChg>
        <pc:spChg chg="add del">
          <ac:chgData name="Juan Tarbes Vergara" userId="019bcfd77d9770ed" providerId="LiveId" clId="{482B9BAA-AFF0-47E4-9A58-D33414B00460}" dt="2020-12-28T19:12:38.427" v="21" actId="26606"/>
          <ac:spMkLst>
            <pc:docMk/>
            <pc:sldMk cId="1964446389" sldId="256"/>
            <ac:spMk id="54" creationId="{9334D921-DCE6-4D92-987F-D98C93F1CBD7}"/>
          </ac:spMkLst>
        </pc:spChg>
        <pc:spChg chg="add del">
          <ac:chgData name="Juan Tarbes Vergara" userId="019bcfd77d9770ed" providerId="LiveId" clId="{482B9BAA-AFF0-47E4-9A58-D33414B00460}" dt="2020-12-28T19:12:38.427" v="21" actId="26606"/>
          <ac:spMkLst>
            <pc:docMk/>
            <pc:sldMk cId="1964446389" sldId="256"/>
            <ac:spMk id="56" creationId="{DE4D942F-489D-4A7B-8983-942543481B69}"/>
          </ac:spMkLst>
        </pc:spChg>
        <pc:spChg chg="add del">
          <ac:chgData name="Juan Tarbes Vergara" userId="019bcfd77d9770ed" providerId="LiveId" clId="{482B9BAA-AFF0-47E4-9A58-D33414B00460}" dt="2020-12-28T19:12:38.427" v="21" actId="26606"/>
          <ac:spMkLst>
            <pc:docMk/>
            <pc:sldMk cId="1964446389" sldId="256"/>
            <ac:spMk id="60" creationId="{593BD913-0EB6-48A4-B22A-6A4DE089854B}"/>
          </ac:spMkLst>
        </pc:spChg>
        <pc:spChg chg="add del">
          <ac:chgData name="Juan Tarbes Vergara" userId="019bcfd77d9770ed" providerId="LiveId" clId="{482B9BAA-AFF0-47E4-9A58-D33414B00460}" dt="2020-12-28T19:15:01.912" v="53" actId="26606"/>
          <ac:spMkLst>
            <pc:docMk/>
            <pc:sldMk cId="1964446389" sldId="256"/>
            <ac:spMk id="62" creationId="{0CBF71E6-C54A-4E15-90AD-354C39435516}"/>
          </ac:spMkLst>
        </pc:spChg>
        <pc:spChg chg="add del">
          <ac:chgData name="Juan Tarbes Vergara" userId="019bcfd77d9770ed" providerId="LiveId" clId="{482B9BAA-AFF0-47E4-9A58-D33414B00460}" dt="2020-12-28T19:14:33.342" v="36" actId="26606"/>
          <ac:spMkLst>
            <pc:docMk/>
            <pc:sldMk cId="1964446389" sldId="256"/>
            <ac:spMk id="67" creationId="{6FD9D7E7-DF77-490E-BCAC-DB04B3804C10}"/>
          </ac:spMkLst>
        </pc:spChg>
        <pc:spChg chg="add del">
          <ac:chgData name="Juan Tarbes Vergara" userId="019bcfd77d9770ed" providerId="LiveId" clId="{482B9BAA-AFF0-47E4-9A58-D33414B00460}" dt="2020-12-28T19:14:33.342" v="36" actId="26606"/>
          <ac:spMkLst>
            <pc:docMk/>
            <pc:sldMk cId="1964446389" sldId="256"/>
            <ac:spMk id="69" creationId="{808D3699-71D0-43ED-A7CE-F02D1DA045C8}"/>
          </ac:spMkLst>
        </pc:spChg>
        <pc:spChg chg="add del">
          <ac:chgData name="Juan Tarbes Vergara" userId="019bcfd77d9770ed" providerId="LiveId" clId="{482B9BAA-AFF0-47E4-9A58-D33414B00460}" dt="2020-12-28T19:14:33.342" v="36" actId="26606"/>
          <ac:spMkLst>
            <pc:docMk/>
            <pc:sldMk cId="1964446389" sldId="256"/>
            <ac:spMk id="71" creationId="{48A6DC93-4348-48FB-A1F6-6E8F5C960D1B}"/>
          </ac:spMkLst>
        </pc:spChg>
        <pc:spChg chg="add del">
          <ac:chgData name="Juan Tarbes Vergara" userId="019bcfd77d9770ed" providerId="LiveId" clId="{482B9BAA-AFF0-47E4-9A58-D33414B00460}" dt="2020-12-28T19:14:37.002" v="38" actId="26606"/>
          <ac:spMkLst>
            <pc:docMk/>
            <pc:sldMk cId="1964446389" sldId="256"/>
            <ac:spMk id="73" creationId="{658970D8-8D1D-4B5C-894B-E871CC86543D}"/>
          </ac:spMkLst>
        </pc:spChg>
        <pc:spChg chg="add del">
          <ac:chgData name="Juan Tarbes Vergara" userId="019bcfd77d9770ed" providerId="LiveId" clId="{482B9BAA-AFF0-47E4-9A58-D33414B00460}" dt="2020-12-28T19:14:37.002" v="38" actId="26606"/>
          <ac:spMkLst>
            <pc:docMk/>
            <pc:sldMk cId="1964446389" sldId="256"/>
            <ac:spMk id="74" creationId="{B9651FA3-B4A1-4E98-9B71-4CF82087794D}"/>
          </ac:spMkLst>
        </pc:spChg>
        <pc:spChg chg="add del">
          <ac:chgData name="Juan Tarbes Vergara" userId="019bcfd77d9770ed" providerId="LiveId" clId="{482B9BAA-AFF0-47E4-9A58-D33414B00460}" dt="2020-12-28T19:14:37.002" v="38" actId="26606"/>
          <ac:spMkLst>
            <pc:docMk/>
            <pc:sldMk cId="1964446389" sldId="256"/>
            <ac:spMk id="75" creationId="{03C2051E-A88D-48E5-BACF-AAED17892722}"/>
          </ac:spMkLst>
        </pc:spChg>
        <pc:spChg chg="add del">
          <ac:chgData name="Juan Tarbes Vergara" userId="019bcfd77d9770ed" providerId="LiveId" clId="{482B9BAA-AFF0-47E4-9A58-D33414B00460}" dt="2020-12-28T19:14:37.002" v="38" actId="26606"/>
          <ac:spMkLst>
            <pc:docMk/>
            <pc:sldMk cId="1964446389" sldId="256"/>
            <ac:spMk id="76" creationId="{F227E5B6-9132-43CA-B503-37A18562ADF2}"/>
          </ac:spMkLst>
        </pc:spChg>
        <pc:spChg chg="add del">
          <ac:chgData name="Juan Tarbes Vergara" userId="019bcfd77d9770ed" providerId="LiveId" clId="{482B9BAA-AFF0-47E4-9A58-D33414B00460}" dt="2020-12-28T19:14:37.002" v="38" actId="26606"/>
          <ac:spMkLst>
            <pc:docMk/>
            <pc:sldMk cId="1964446389" sldId="256"/>
            <ac:spMk id="77" creationId="{5F2F0C84-BE8C-4DC2-A6D3-30349A801D5C}"/>
          </ac:spMkLst>
        </pc:spChg>
        <pc:spChg chg="add del">
          <ac:chgData name="Juan Tarbes Vergara" userId="019bcfd77d9770ed" providerId="LiveId" clId="{482B9BAA-AFF0-47E4-9A58-D33414B00460}" dt="2020-12-28T19:14:37.002" v="38" actId="26606"/>
          <ac:spMkLst>
            <pc:docMk/>
            <pc:sldMk cId="1964446389" sldId="256"/>
            <ac:spMk id="78" creationId="{D2929CB1-0E3C-4B2D-ADC5-0154FB33BA44}"/>
          </ac:spMkLst>
        </pc:spChg>
        <pc:spChg chg="add del">
          <ac:chgData name="Juan Tarbes Vergara" userId="019bcfd77d9770ed" providerId="LiveId" clId="{482B9BAA-AFF0-47E4-9A58-D33414B00460}" dt="2020-12-28T19:14:37.002" v="38" actId="26606"/>
          <ac:spMkLst>
            <pc:docMk/>
            <pc:sldMk cId="1964446389" sldId="256"/>
            <ac:spMk id="79" creationId="{7821A508-2985-4905-874A-527429BAABFA}"/>
          </ac:spMkLst>
        </pc:spChg>
        <pc:spChg chg="add del">
          <ac:chgData name="Juan Tarbes Vergara" userId="019bcfd77d9770ed" providerId="LiveId" clId="{482B9BAA-AFF0-47E4-9A58-D33414B00460}" dt="2020-12-28T19:14:42.342" v="40" actId="26606"/>
          <ac:spMkLst>
            <pc:docMk/>
            <pc:sldMk cId="1964446389" sldId="256"/>
            <ac:spMk id="81" creationId="{C7D023E4-8DE1-436E-9847-ED6A4B4B04FD}"/>
          </ac:spMkLst>
        </pc:spChg>
        <pc:spChg chg="add mod">
          <ac:chgData name="Juan Tarbes Vergara" userId="019bcfd77d9770ed" providerId="LiveId" clId="{482B9BAA-AFF0-47E4-9A58-D33414B00460}" dt="2020-12-28T19:31:20.805" v="531" actId="20577"/>
          <ac:spMkLst>
            <pc:docMk/>
            <pc:sldMk cId="1964446389" sldId="256"/>
            <ac:spMk id="91" creationId="{1AE49338-2D94-464E-A66E-358A91A5DF40}"/>
          </ac:spMkLst>
        </pc:spChg>
        <pc:spChg chg="add del">
          <ac:chgData name="Juan Tarbes Vergara" userId="019bcfd77d9770ed" providerId="LiveId" clId="{482B9BAA-AFF0-47E4-9A58-D33414B00460}" dt="2020-12-28T19:14:46.728" v="42" actId="26606"/>
          <ac:spMkLst>
            <pc:docMk/>
            <pc:sldMk cId="1964446389" sldId="256"/>
            <ac:spMk id="92" creationId="{ABB34BBC-69D7-4906-8E5B-64C9EE038FF6}"/>
          </ac:spMkLst>
        </pc:spChg>
        <pc:spChg chg="add del">
          <ac:chgData name="Juan Tarbes Vergara" userId="019bcfd77d9770ed" providerId="LiveId" clId="{482B9BAA-AFF0-47E4-9A58-D33414B00460}" dt="2020-12-28T19:14:50.453" v="44" actId="26606"/>
          <ac:spMkLst>
            <pc:docMk/>
            <pc:sldMk cId="1964446389" sldId="256"/>
            <ac:spMk id="94" creationId="{0CBF71E6-C54A-4E15-90AD-354C39435516}"/>
          </ac:spMkLst>
        </pc:spChg>
        <pc:spChg chg="add del">
          <ac:chgData name="Juan Tarbes Vergara" userId="019bcfd77d9770ed" providerId="LiveId" clId="{482B9BAA-AFF0-47E4-9A58-D33414B00460}" dt="2020-12-28T19:14:51.980" v="46" actId="26606"/>
          <ac:spMkLst>
            <pc:docMk/>
            <pc:sldMk cId="1964446389" sldId="256"/>
            <ac:spMk id="96" creationId="{49FC0429-1777-4051-AFA1-A3E8593C0C76}"/>
          </ac:spMkLst>
        </pc:spChg>
        <pc:spChg chg="add del">
          <ac:chgData name="Juan Tarbes Vergara" userId="019bcfd77d9770ed" providerId="LiveId" clId="{482B9BAA-AFF0-47E4-9A58-D33414B00460}" dt="2020-12-28T19:14:51.980" v="46" actId="26606"/>
          <ac:spMkLst>
            <pc:docMk/>
            <pc:sldMk cId="1964446389" sldId="256"/>
            <ac:spMk id="97" creationId="{38D3B1B8-B04F-487E-87AF-E6DDAAFBF3C2}"/>
          </ac:spMkLst>
        </pc:spChg>
        <pc:spChg chg="add del">
          <ac:chgData name="Juan Tarbes Vergara" userId="019bcfd77d9770ed" providerId="LiveId" clId="{482B9BAA-AFF0-47E4-9A58-D33414B00460}" dt="2020-12-28T19:14:54.683" v="48" actId="26606"/>
          <ac:spMkLst>
            <pc:docMk/>
            <pc:sldMk cId="1964446389" sldId="256"/>
            <ac:spMk id="99" creationId="{58153EC8-8E01-4D70-B575-24ABD35A1125}"/>
          </ac:spMkLst>
        </pc:spChg>
        <pc:spChg chg="add del">
          <ac:chgData name="Juan Tarbes Vergara" userId="019bcfd77d9770ed" providerId="LiveId" clId="{482B9BAA-AFF0-47E4-9A58-D33414B00460}" dt="2020-12-28T19:15:00.169" v="50" actId="26606"/>
          <ac:spMkLst>
            <pc:docMk/>
            <pc:sldMk cId="1964446389" sldId="256"/>
            <ac:spMk id="101" creationId="{7F357D35-3E3E-4EC7-B3AE-C106ABB7DC68}"/>
          </ac:spMkLst>
        </pc:spChg>
        <pc:spChg chg="add del">
          <ac:chgData name="Juan Tarbes Vergara" userId="019bcfd77d9770ed" providerId="LiveId" clId="{482B9BAA-AFF0-47E4-9A58-D33414B00460}" dt="2020-12-28T19:15:00.169" v="50" actId="26606"/>
          <ac:spMkLst>
            <pc:docMk/>
            <pc:sldMk cId="1964446389" sldId="256"/>
            <ac:spMk id="102" creationId="{9334D921-DCE6-4D92-987F-D98C93F1CBD7}"/>
          </ac:spMkLst>
        </pc:spChg>
        <pc:spChg chg="add del">
          <ac:chgData name="Juan Tarbes Vergara" userId="019bcfd77d9770ed" providerId="LiveId" clId="{482B9BAA-AFF0-47E4-9A58-D33414B00460}" dt="2020-12-28T19:15:00.169" v="50" actId="26606"/>
          <ac:spMkLst>
            <pc:docMk/>
            <pc:sldMk cId="1964446389" sldId="256"/>
            <ac:spMk id="103" creationId="{DE4D942F-489D-4A7B-8983-942543481B69}"/>
          </ac:spMkLst>
        </pc:spChg>
        <pc:spChg chg="add del">
          <ac:chgData name="Juan Tarbes Vergara" userId="019bcfd77d9770ed" providerId="LiveId" clId="{482B9BAA-AFF0-47E4-9A58-D33414B00460}" dt="2020-12-28T19:15:00.169" v="50" actId="26606"/>
          <ac:spMkLst>
            <pc:docMk/>
            <pc:sldMk cId="1964446389" sldId="256"/>
            <ac:spMk id="105" creationId="{593BD913-0EB6-48A4-B22A-6A4DE089854B}"/>
          </ac:spMkLst>
        </pc:spChg>
        <pc:spChg chg="add del">
          <ac:chgData name="Juan Tarbes Vergara" userId="019bcfd77d9770ed" providerId="LiveId" clId="{482B9BAA-AFF0-47E4-9A58-D33414B00460}" dt="2020-12-28T19:15:01.903" v="52" actId="26606"/>
          <ac:spMkLst>
            <pc:docMk/>
            <pc:sldMk cId="1964446389" sldId="256"/>
            <ac:spMk id="107" creationId="{E91DC736-0EF8-4F87-9146-EBF1D2EE4D3D}"/>
          </ac:spMkLst>
        </pc:spChg>
        <pc:spChg chg="add del">
          <ac:chgData name="Juan Tarbes Vergara" userId="019bcfd77d9770ed" providerId="LiveId" clId="{482B9BAA-AFF0-47E4-9A58-D33414B00460}" dt="2020-12-28T19:15:01.903" v="52" actId="26606"/>
          <ac:spMkLst>
            <pc:docMk/>
            <pc:sldMk cId="1964446389" sldId="256"/>
            <ac:spMk id="108" creationId="{097CD68E-23E3-4007-8847-CD0944C4F7BE}"/>
          </ac:spMkLst>
        </pc:spChg>
        <pc:spChg chg="add del">
          <ac:chgData name="Juan Tarbes Vergara" userId="019bcfd77d9770ed" providerId="LiveId" clId="{482B9BAA-AFF0-47E4-9A58-D33414B00460}" dt="2020-12-28T19:15:01.903" v="52" actId="26606"/>
          <ac:spMkLst>
            <pc:docMk/>
            <pc:sldMk cId="1964446389" sldId="256"/>
            <ac:spMk id="109" creationId="{AF2F604E-43BE-4DC3-B983-E071523364F8}"/>
          </ac:spMkLst>
        </pc:spChg>
        <pc:spChg chg="add del">
          <ac:chgData name="Juan Tarbes Vergara" userId="019bcfd77d9770ed" providerId="LiveId" clId="{482B9BAA-AFF0-47E4-9A58-D33414B00460}" dt="2020-12-28T19:15:01.903" v="52" actId="26606"/>
          <ac:spMkLst>
            <pc:docMk/>
            <pc:sldMk cId="1964446389" sldId="256"/>
            <ac:spMk id="110" creationId="{08C9B587-E65E-4B52-B37C-ABEBB6E87928}"/>
          </ac:spMkLst>
        </pc:spChg>
        <pc:spChg chg="add">
          <ac:chgData name="Juan Tarbes Vergara" userId="019bcfd77d9770ed" providerId="LiveId" clId="{482B9BAA-AFF0-47E4-9A58-D33414B00460}" dt="2020-12-28T19:15:01.912" v="53" actId="26606"/>
          <ac:spMkLst>
            <pc:docMk/>
            <pc:sldMk cId="1964446389" sldId="256"/>
            <ac:spMk id="112" creationId="{7F357D35-3E3E-4EC7-B3AE-C106ABB7DC68}"/>
          </ac:spMkLst>
        </pc:spChg>
        <pc:spChg chg="add">
          <ac:chgData name="Juan Tarbes Vergara" userId="019bcfd77d9770ed" providerId="LiveId" clId="{482B9BAA-AFF0-47E4-9A58-D33414B00460}" dt="2020-12-28T19:15:01.912" v="53" actId="26606"/>
          <ac:spMkLst>
            <pc:docMk/>
            <pc:sldMk cId="1964446389" sldId="256"/>
            <ac:spMk id="113" creationId="{9334D921-DCE6-4D92-987F-D98C93F1CBD7}"/>
          </ac:spMkLst>
        </pc:spChg>
        <pc:spChg chg="add">
          <ac:chgData name="Juan Tarbes Vergara" userId="019bcfd77d9770ed" providerId="LiveId" clId="{482B9BAA-AFF0-47E4-9A58-D33414B00460}" dt="2020-12-28T19:15:01.912" v="53" actId="26606"/>
          <ac:spMkLst>
            <pc:docMk/>
            <pc:sldMk cId="1964446389" sldId="256"/>
            <ac:spMk id="114" creationId="{DE4D942F-489D-4A7B-8983-942543481B69}"/>
          </ac:spMkLst>
        </pc:spChg>
        <pc:spChg chg="add">
          <ac:chgData name="Juan Tarbes Vergara" userId="019bcfd77d9770ed" providerId="LiveId" clId="{482B9BAA-AFF0-47E4-9A58-D33414B00460}" dt="2020-12-28T19:15:01.912" v="53" actId="26606"/>
          <ac:spMkLst>
            <pc:docMk/>
            <pc:sldMk cId="1964446389" sldId="256"/>
            <ac:spMk id="116" creationId="{593BD913-0EB6-48A4-B22A-6A4DE089854B}"/>
          </ac:spMkLst>
        </pc:spChg>
        <pc:grpChg chg="add del">
          <ac:chgData name="Juan Tarbes Vergara" userId="019bcfd77d9770ed" providerId="LiveId" clId="{482B9BAA-AFF0-47E4-9A58-D33414B00460}" dt="2020-12-28T19:14:42.342" v="40" actId="26606"/>
          <ac:grpSpMkLst>
            <pc:docMk/>
            <pc:sldMk cId="1964446389" sldId="256"/>
            <ac:grpSpMk id="82" creationId="{E4556D3F-F9E0-4DD4-A96F-6A8297B92405}"/>
          </ac:grpSpMkLst>
        </pc:grpChg>
        <pc:grpChg chg="add del">
          <ac:chgData name="Juan Tarbes Vergara" userId="019bcfd77d9770ed" providerId="LiveId" clId="{482B9BAA-AFF0-47E4-9A58-D33414B00460}" dt="2020-12-28T19:14:42.342" v="40" actId="26606"/>
          <ac:grpSpMkLst>
            <pc:docMk/>
            <pc:sldMk cId="1964446389" sldId="256"/>
            <ac:grpSpMk id="84" creationId="{65EABBED-2B80-4B13-A7A8-1D34C4A02741}"/>
          </ac:grpSpMkLst>
        </pc:grpChg>
        <pc:picChg chg="mod ord">
          <ac:chgData name="Juan Tarbes Vergara" userId="019bcfd77d9770ed" providerId="LiveId" clId="{482B9BAA-AFF0-47E4-9A58-D33414B00460}" dt="2020-12-28T19:30:59.425" v="521" actId="1076"/>
          <ac:picMkLst>
            <pc:docMk/>
            <pc:sldMk cId="1964446389" sldId="256"/>
            <ac:picMk id="4" creationId="{48DAF9B5-7C03-44C2-AF4C-00D744A46738}"/>
          </ac:picMkLst>
        </pc:picChg>
        <pc:cxnChg chg="add del">
          <ac:chgData name="Juan Tarbes Vergara" userId="019bcfd77d9770ed" providerId="LiveId" clId="{482B9BAA-AFF0-47E4-9A58-D33414B00460}" dt="2020-12-28T19:11:49.913" v="7" actId="26606"/>
          <ac:cxnSpMkLst>
            <pc:docMk/>
            <pc:sldMk cId="1964446389" sldId="256"/>
            <ac:cxnSpMk id="17" creationId="{D598FBE3-48D2-40A2-B7E6-F485834C8213}"/>
          </ac:cxnSpMkLst>
        </pc:cxnChg>
        <pc:cxnChg chg="add del">
          <ac:chgData name="Juan Tarbes Vergara" userId="019bcfd77d9770ed" providerId="LiveId" clId="{482B9BAA-AFF0-47E4-9A58-D33414B00460}" dt="2020-12-28T19:12:05.477" v="17" actId="26606"/>
          <ac:cxnSpMkLst>
            <pc:docMk/>
            <pc:sldMk cId="1964446389" sldId="256"/>
            <ac:cxnSpMk id="43" creationId="{D598FBE3-48D2-40A2-B7E6-F485834C8213}"/>
          </ac:cxnSpMkLst>
        </pc:cxnChg>
        <pc:cxnChg chg="add del">
          <ac:chgData name="Juan Tarbes Vergara" userId="019bcfd77d9770ed" providerId="LiveId" clId="{482B9BAA-AFF0-47E4-9A58-D33414B00460}" dt="2020-12-28T19:12:38.427" v="21" actId="26606"/>
          <ac:cxnSpMkLst>
            <pc:docMk/>
            <pc:sldMk cId="1964446389" sldId="256"/>
            <ac:cxnSpMk id="58" creationId="{E8F0F547-5526-40CC-8397-442101C26B40}"/>
          </ac:cxnSpMkLst>
        </pc:cxnChg>
        <pc:cxnChg chg="add del">
          <ac:chgData name="Juan Tarbes Vergara" userId="019bcfd77d9770ed" providerId="LiveId" clId="{482B9BAA-AFF0-47E4-9A58-D33414B00460}" dt="2020-12-28T19:15:00.169" v="50" actId="26606"/>
          <ac:cxnSpMkLst>
            <pc:docMk/>
            <pc:sldMk cId="1964446389" sldId="256"/>
            <ac:cxnSpMk id="104" creationId="{E8F0F547-5526-40CC-8397-442101C26B40}"/>
          </ac:cxnSpMkLst>
        </pc:cxnChg>
        <pc:cxnChg chg="add">
          <ac:chgData name="Juan Tarbes Vergara" userId="019bcfd77d9770ed" providerId="LiveId" clId="{482B9BAA-AFF0-47E4-9A58-D33414B00460}" dt="2020-12-28T19:15:01.912" v="53" actId="26606"/>
          <ac:cxnSpMkLst>
            <pc:docMk/>
            <pc:sldMk cId="1964446389" sldId="256"/>
            <ac:cxnSpMk id="115" creationId="{E8F0F547-5526-40CC-8397-442101C26B40}"/>
          </ac:cxnSpMkLst>
        </pc:cxnChg>
      </pc:sldChg>
      <pc:sldChg chg="addSp delSp modSp mod setBg">
        <pc:chgData name="Juan Tarbes Vergara" userId="019bcfd77d9770ed" providerId="LiveId" clId="{482B9BAA-AFF0-47E4-9A58-D33414B00460}" dt="2020-12-28T19:26:17.332" v="339" actId="20577"/>
        <pc:sldMkLst>
          <pc:docMk/>
          <pc:sldMk cId="272694177" sldId="257"/>
        </pc:sldMkLst>
        <pc:spChg chg="mod">
          <ac:chgData name="Juan Tarbes Vergara" userId="019bcfd77d9770ed" providerId="LiveId" clId="{482B9BAA-AFF0-47E4-9A58-D33414B00460}" dt="2020-12-28T19:22:54.517" v="199" actId="113"/>
          <ac:spMkLst>
            <pc:docMk/>
            <pc:sldMk cId="272694177" sldId="257"/>
            <ac:spMk id="2" creationId="{3A1223E9-65EF-46E5-8859-EE9B0D6CDD43}"/>
          </ac:spMkLst>
        </pc:spChg>
        <pc:spChg chg="mod">
          <ac:chgData name="Juan Tarbes Vergara" userId="019bcfd77d9770ed" providerId="LiveId" clId="{482B9BAA-AFF0-47E4-9A58-D33414B00460}" dt="2020-12-28T19:26:17.332" v="339" actId="20577"/>
          <ac:spMkLst>
            <pc:docMk/>
            <pc:sldMk cId="272694177" sldId="257"/>
            <ac:spMk id="3" creationId="{B8E3C0F0-861C-422D-ABA4-A8A86E44E7F9}"/>
          </ac:spMkLst>
        </pc:spChg>
        <pc:spChg chg="add del">
          <ac:chgData name="Juan Tarbes Vergara" userId="019bcfd77d9770ed" providerId="LiveId" clId="{482B9BAA-AFF0-47E4-9A58-D33414B00460}" dt="2020-12-28T19:15:36.396" v="58" actId="26606"/>
          <ac:spMkLst>
            <pc:docMk/>
            <pc:sldMk cId="272694177" sldId="257"/>
            <ac:spMk id="9" creationId="{59A309A7-1751-4ABE-A3C1-EEC40366AD89}"/>
          </ac:spMkLst>
        </pc:spChg>
        <pc:spChg chg="add del">
          <ac:chgData name="Juan Tarbes Vergara" userId="019bcfd77d9770ed" providerId="LiveId" clId="{482B9BAA-AFF0-47E4-9A58-D33414B00460}" dt="2020-12-28T19:15:36.396" v="58" actId="26606"/>
          <ac:spMkLst>
            <pc:docMk/>
            <pc:sldMk cId="272694177" sldId="257"/>
            <ac:spMk id="11" creationId="{967D8EB6-EAE1-4F9C-B398-83321E287204}"/>
          </ac:spMkLst>
        </pc:spChg>
        <pc:spChg chg="add del">
          <ac:chgData name="Juan Tarbes Vergara" userId="019bcfd77d9770ed" providerId="LiveId" clId="{482B9BAA-AFF0-47E4-9A58-D33414B00460}" dt="2020-12-28T19:15:36.374" v="57" actId="26606"/>
          <ac:spMkLst>
            <pc:docMk/>
            <pc:sldMk cId="272694177" sldId="257"/>
            <ac:spMk id="16" creationId="{C0DB9C61-90E0-484F-8602-02F49EDC1B70}"/>
          </ac:spMkLst>
        </pc:spChg>
        <pc:spChg chg="add del">
          <ac:chgData name="Juan Tarbes Vergara" userId="019bcfd77d9770ed" providerId="LiveId" clId="{482B9BAA-AFF0-47E4-9A58-D33414B00460}" dt="2020-12-28T19:15:36.374" v="57" actId="26606"/>
          <ac:spMkLst>
            <pc:docMk/>
            <pc:sldMk cId="272694177" sldId="257"/>
            <ac:spMk id="18" creationId="{3F7ED563-E5DB-4937-BF78-7893C4DC92A0}"/>
          </ac:spMkLst>
        </pc:spChg>
        <pc:spChg chg="add del">
          <ac:chgData name="Juan Tarbes Vergara" userId="019bcfd77d9770ed" providerId="LiveId" clId="{482B9BAA-AFF0-47E4-9A58-D33414B00460}" dt="2020-12-28T19:15:36.374" v="57" actId="26606"/>
          <ac:spMkLst>
            <pc:docMk/>
            <pc:sldMk cId="272694177" sldId="257"/>
            <ac:spMk id="20" creationId="{2306B647-FE95-4550-8350-3D2180C62211}"/>
          </ac:spMkLst>
        </pc:spChg>
        <pc:spChg chg="add">
          <ac:chgData name="Juan Tarbes Vergara" userId="019bcfd77d9770ed" providerId="LiveId" clId="{482B9BAA-AFF0-47E4-9A58-D33414B00460}" dt="2020-12-28T19:15:36.396" v="58" actId="26606"/>
          <ac:spMkLst>
            <pc:docMk/>
            <pc:sldMk cId="272694177" sldId="257"/>
            <ac:spMk id="22" creationId="{59A309A7-1751-4ABE-A3C1-EEC40366AD89}"/>
          </ac:spMkLst>
        </pc:spChg>
        <pc:spChg chg="add">
          <ac:chgData name="Juan Tarbes Vergara" userId="019bcfd77d9770ed" providerId="LiveId" clId="{482B9BAA-AFF0-47E4-9A58-D33414B00460}" dt="2020-12-28T19:15:36.396" v="58" actId="26606"/>
          <ac:spMkLst>
            <pc:docMk/>
            <pc:sldMk cId="272694177" sldId="257"/>
            <ac:spMk id="23" creationId="{967D8EB6-EAE1-4F9C-B398-83321E287204}"/>
          </ac:spMkLst>
        </pc:spChg>
        <pc:picChg chg="mod">
          <ac:chgData name="Juan Tarbes Vergara" userId="019bcfd77d9770ed" providerId="LiveId" clId="{482B9BAA-AFF0-47E4-9A58-D33414B00460}" dt="2020-12-28T19:15:48.424" v="60" actId="27614"/>
          <ac:picMkLst>
            <pc:docMk/>
            <pc:sldMk cId="272694177" sldId="257"/>
            <ac:picMk id="4" creationId="{ABADE3FD-5E8E-4A59-947D-FF05515D8EE6}"/>
          </ac:picMkLst>
        </pc:picChg>
      </pc:sldChg>
      <pc:sldChg chg="addSp modSp mod setBg">
        <pc:chgData name="Juan Tarbes Vergara" userId="019bcfd77d9770ed" providerId="LiveId" clId="{482B9BAA-AFF0-47E4-9A58-D33414B00460}" dt="2020-12-28T19:23:00.019" v="200" actId="113"/>
        <pc:sldMkLst>
          <pc:docMk/>
          <pc:sldMk cId="2398936597" sldId="258"/>
        </pc:sldMkLst>
        <pc:spChg chg="mod">
          <ac:chgData name="Juan Tarbes Vergara" userId="019bcfd77d9770ed" providerId="LiveId" clId="{482B9BAA-AFF0-47E4-9A58-D33414B00460}" dt="2020-12-28T19:23:00.019" v="200" actId="113"/>
          <ac:spMkLst>
            <pc:docMk/>
            <pc:sldMk cId="2398936597" sldId="258"/>
            <ac:spMk id="2" creationId="{A2DF7295-D3BC-4A52-9839-E31017D31132}"/>
          </ac:spMkLst>
        </pc:spChg>
        <pc:spChg chg="mod">
          <ac:chgData name="Juan Tarbes Vergara" userId="019bcfd77d9770ed" providerId="LiveId" clId="{482B9BAA-AFF0-47E4-9A58-D33414B00460}" dt="2020-12-28T19:16:32.396" v="64" actId="12"/>
          <ac:spMkLst>
            <pc:docMk/>
            <pc:sldMk cId="2398936597" sldId="258"/>
            <ac:spMk id="3" creationId="{5AD1886A-CFFB-48FF-84BC-4A56DE656819}"/>
          </ac:spMkLst>
        </pc:spChg>
        <pc:spChg chg="add">
          <ac:chgData name="Juan Tarbes Vergara" userId="019bcfd77d9770ed" providerId="LiveId" clId="{482B9BAA-AFF0-47E4-9A58-D33414B00460}" dt="2020-12-28T19:16:04.073" v="62" actId="26606"/>
          <ac:spMkLst>
            <pc:docMk/>
            <pc:sldMk cId="2398936597" sldId="258"/>
            <ac:spMk id="9" creationId="{59A309A7-1751-4ABE-A3C1-EEC40366AD89}"/>
          </ac:spMkLst>
        </pc:spChg>
        <pc:spChg chg="add">
          <ac:chgData name="Juan Tarbes Vergara" userId="019bcfd77d9770ed" providerId="LiveId" clId="{482B9BAA-AFF0-47E4-9A58-D33414B00460}" dt="2020-12-28T19:16:04.073" v="62" actId="26606"/>
          <ac:spMkLst>
            <pc:docMk/>
            <pc:sldMk cId="2398936597" sldId="258"/>
            <ac:spMk id="11" creationId="{967D8EB6-EAE1-4F9C-B398-83321E287204}"/>
          </ac:spMkLst>
        </pc:spChg>
        <pc:picChg chg="mod">
          <ac:chgData name="Juan Tarbes Vergara" userId="019bcfd77d9770ed" providerId="LiveId" clId="{482B9BAA-AFF0-47E4-9A58-D33414B00460}" dt="2020-12-28T19:16:12.435" v="63" actId="14826"/>
          <ac:picMkLst>
            <pc:docMk/>
            <pc:sldMk cId="2398936597" sldId="258"/>
            <ac:picMk id="4" creationId="{1E74558F-8BD7-4D25-A1D2-784850D285EF}"/>
          </ac:picMkLst>
        </pc:picChg>
      </pc:sldChg>
      <pc:sldChg chg="addSp modSp mod setBg">
        <pc:chgData name="Juan Tarbes Vergara" userId="019bcfd77d9770ed" providerId="LiveId" clId="{482B9BAA-AFF0-47E4-9A58-D33414B00460}" dt="2020-12-28T19:26:36.458" v="340" actId="1076"/>
        <pc:sldMkLst>
          <pc:docMk/>
          <pc:sldMk cId="3524916046" sldId="259"/>
        </pc:sldMkLst>
        <pc:spChg chg="mod">
          <ac:chgData name="Juan Tarbes Vergara" userId="019bcfd77d9770ed" providerId="LiveId" clId="{482B9BAA-AFF0-47E4-9A58-D33414B00460}" dt="2020-12-28T19:23:03.829" v="201" actId="113"/>
          <ac:spMkLst>
            <pc:docMk/>
            <pc:sldMk cId="3524916046" sldId="259"/>
            <ac:spMk id="2" creationId="{C374397E-82F3-4012-9E0B-2B54C639BB39}"/>
          </ac:spMkLst>
        </pc:spChg>
        <pc:spChg chg="mod">
          <ac:chgData name="Juan Tarbes Vergara" userId="019bcfd77d9770ed" providerId="LiveId" clId="{482B9BAA-AFF0-47E4-9A58-D33414B00460}" dt="2020-12-28T19:26:36.458" v="340" actId="1076"/>
          <ac:spMkLst>
            <pc:docMk/>
            <pc:sldMk cId="3524916046" sldId="259"/>
            <ac:spMk id="3" creationId="{D4645669-F48C-4635-BB81-C80BCC6D4E81}"/>
          </ac:spMkLst>
        </pc:spChg>
        <pc:spChg chg="add">
          <ac:chgData name="Juan Tarbes Vergara" userId="019bcfd77d9770ed" providerId="LiveId" clId="{482B9BAA-AFF0-47E4-9A58-D33414B00460}" dt="2020-12-28T19:16:43.748" v="65" actId="26606"/>
          <ac:spMkLst>
            <pc:docMk/>
            <pc:sldMk cId="3524916046" sldId="259"/>
            <ac:spMk id="9" creationId="{59A309A7-1751-4ABE-A3C1-EEC40366AD89}"/>
          </ac:spMkLst>
        </pc:spChg>
        <pc:spChg chg="add">
          <ac:chgData name="Juan Tarbes Vergara" userId="019bcfd77d9770ed" providerId="LiveId" clId="{482B9BAA-AFF0-47E4-9A58-D33414B00460}" dt="2020-12-28T19:16:43.748" v="65" actId="26606"/>
          <ac:spMkLst>
            <pc:docMk/>
            <pc:sldMk cId="3524916046" sldId="259"/>
            <ac:spMk id="11" creationId="{967D8EB6-EAE1-4F9C-B398-83321E287204}"/>
          </ac:spMkLst>
        </pc:spChg>
        <pc:picChg chg="mod">
          <ac:chgData name="Juan Tarbes Vergara" userId="019bcfd77d9770ed" providerId="LiveId" clId="{482B9BAA-AFF0-47E4-9A58-D33414B00460}" dt="2020-12-28T19:16:49.647" v="66" actId="14826"/>
          <ac:picMkLst>
            <pc:docMk/>
            <pc:sldMk cId="3524916046" sldId="259"/>
            <ac:picMk id="4" creationId="{C4010E86-023E-4673-AE18-C8423242D15B}"/>
          </ac:picMkLst>
        </pc:picChg>
      </pc:sldChg>
      <pc:sldChg chg="modSp del">
        <pc:chgData name="Juan Tarbes Vergara" userId="019bcfd77d9770ed" providerId="LiveId" clId="{482B9BAA-AFF0-47E4-9A58-D33414B00460}" dt="2020-12-28T19:18:31.520" v="97" actId="2696"/>
        <pc:sldMkLst>
          <pc:docMk/>
          <pc:sldMk cId="1340559047" sldId="260"/>
        </pc:sldMkLst>
        <pc:spChg chg="mod">
          <ac:chgData name="Juan Tarbes Vergara" userId="019bcfd77d9770ed" providerId="LiveId" clId="{482B9BAA-AFF0-47E4-9A58-D33414B00460}" dt="2020-12-28T19:11:25.451" v="0"/>
          <ac:spMkLst>
            <pc:docMk/>
            <pc:sldMk cId="1340559047" sldId="260"/>
            <ac:spMk id="2" creationId="{CBA040EA-4A69-4E00-A789-33EAB1EDDBEC}"/>
          </ac:spMkLst>
        </pc:spChg>
        <pc:spChg chg="mod">
          <ac:chgData name="Juan Tarbes Vergara" userId="019bcfd77d9770ed" providerId="LiveId" clId="{482B9BAA-AFF0-47E4-9A58-D33414B00460}" dt="2020-12-28T19:11:25.451" v="0"/>
          <ac:spMkLst>
            <pc:docMk/>
            <pc:sldMk cId="1340559047" sldId="260"/>
            <ac:spMk id="3" creationId="{BE3A7AE0-0874-4D90-8855-FDE59718269D}"/>
          </ac:spMkLst>
        </pc:spChg>
      </pc:sldChg>
      <pc:sldChg chg="modSp del">
        <pc:chgData name="Juan Tarbes Vergara" userId="019bcfd77d9770ed" providerId="LiveId" clId="{482B9BAA-AFF0-47E4-9A58-D33414B00460}" dt="2020-12-28T19:19:57.022" v="136" actId="47"/>
        <pc:sldMkLst>
          <pc:docMk/>
          <pc:sldMk cId="3250902930" sldId="261"/>
        </pc:sldMkLst>
        <pc:spChg chg="mod">
          <ac:chgData name="Juan Tarbes Vergara" userId="019bcfd77d9770ed" providerId="LiveId" clId="{482B9BAA-AFF0-47E4-9A58-D33414B00460}" dt="2020-12-28T19:11:25.451" v="0"/>
          <ac:spMkLst>
            <pc:docMk/>
            <pc:sldMk cId="3250902930" sldId="261"/>
            <ac:spMk id="2" creationId="{CE5EE2A8-9F61-46BC-8102-B0E47E2F44ED}"/>
          </ac:spMkLst>
        </pc:spChg>
        <pc:spChg chg="mod">
          <ac:chgData name="Juan Tarbes Vergara" userId="019bcfd77d9770ed" providerId="LiveId" clId="{482B9BAA-AFF0-47E4-9A58-D33414B00460}" dt="2020-12-28T19:11:25.451" v="0"/>
          <ac:spMkLst>
            <pc:docMk/>
            <pc:sldMk cId="3250902930" sldId="261"/>
            <ac:spMk id="3" creationId="{96DF7066-4D89-458D-B075-9E10D56D0873}"/>
          </ac:spMkLst>
        </pc:spChg>
      </pc:sldChg>
      <pc:sldChg chg="modSp del mod">
        <pc:chgData name="Juan Tarbes Vergara" userId="019bcfd77d9770ed" providerId="LiveId" clId="{482B9BAA-AFF0-47E4-9A58-D33414B00460}" dt="2020-12-28T19:21:55.888" v="177" actId="2696"/>
        <pc:sldMkLst>
          <pc:docMk/>
          <pc:sldMk cId="1801171982" sldId="262"/>
        </pc:sldMkLst>
        <pc:spChg chg="mod">
          <ac:chgData name="Juan Tarbes Vergara" userId="019bcfd77d9770ed" providerId="LiveId" clId="{482B9BAA-AFF0-47E4-9A58-D33414B00460}" dt="2020-12-28T19:20:18.846" v="150" actId="27636"/>
          <ac:spMkLst>
            <pc:docMk/>
            <pc:sldMk cId="1801171982" sldId="262"/>
            <ac:spMk id="3" creationId="{374AB404-77D1-4E65-BC01-17820E767843}"/>
          </ac:spMkLst>
        </pc:spChg>
      </pc:sldChg>
      <pc:sldChg chg="modSp del mod">
        <pc:chgData name="Juan Tarbes Vergara" userId="019bcfd77d9770ed" providerId="LiveId" clId="{482B9BAA-AFF0-47E4-9A58-D33414B00460}" dt="2020-12-28T19:22:47.734" v="198" actId="2696"/>
        <pc:sldMkLst>
          <pc:docMk/>
          <pc:sldMk cId="2832535954" sldId="263"/>
        </pc:sldMkLst>
        <pc:spChg chg="mod">
          <ac:chgData name="Juan Tarbes Vergara" userId="019bcfd77d9770ed" providerId="LiveId" clId="{482B9BAA-AFF0-47E4-9A58-D33414B00460}" dt="2020-12-28T19:22:06.402" v="179" actId="21"/>
          <ac:spMkLst>
            <pc:docMk/>
            <pc:sldMk cId="2832535954" sldId="263"/>
            <ac:spMk id="3" creationId="{374AB404-77D1-4E65-BC01-17820E767843}"/>
          </ac:spMkLst>
        </pc:spChg>
      </pc:sldChg>
      <pc:sldChg chg="modSp add mod">
        <pc:chgData name="Juan Tarbes Vergara" userId="019bcfd77d9770ed" providerId="LiveId" clId="{482B9BAA-AFF0-47E4-9A58-D33414B00460}" dt="2020-12-28T19:26:49.157" v="341" actId="1076"/>
        <pc:sldMkLst>
          <pc:docMk/>
          <pc:sldMk cId="229287757" sldId="264"/>
        </pc:sldMkLst>
        <pc:spChg chg="mod">
          <ac:chgData name="Juan Tarbes Vergara" userId="019bcfd77d9770ed" providerId="LiveId" clId="{482B9BAA-AFF0-47E4-9A58-D33414B00460}" dt="2020-12-28T19:23:08.032" v="202" actId="113"/>
          <ac:spMkLst>
            <pc:docMk/>
            <pc:sldMk cId="229287757" sldId="264"/>
            <ac:spMk id="2" creationId="{C374397E-82F3-4012-9E0B-2B54C639BB39}"/>
          </ac:spMkLst>
        </pc:spChg>
        <pc:spChg chg="mod">
          <ac:chgData name="Juan Tarbes Vergara" userId="019bcfd77d9770ed" providerId="LiveId" clId="{482B9BAA-AFF0-47E4-9A58-D33414B00460}" dt="2020-12-28T19:26:49.157" v="341" actId="1076"/>
          <ac:spMkLst>
            <pc:docMk/>
            <pc:sldMk cId="229287757" sldId="264"/>
            <ac:spMk id="3" creationId="{D4645669-F48C-4635-BB81-C80BCC6D4E81}"/>
          </ac:spMkLst>
        </pc:spChg>
      </pc:sldChg>
      <pc:sldChg chg="addSp delSp add del setBg delDesignElem">
        <pc:chgData name="Juan Tarbes Vergara" userId="019bcfd77d9770ed" providerId="LiveId" clId="{482B9BAA-AFF0-47E4-9A58-D33414B00460}" dt="2020-12-28T19:17:38.553" v="70"/>
        <pc:sldMkLst>
          <pc:docMk/>
          <pc:sldMk cId="1651170204" sldId="264"/>
        </pc:sldMkLst>
        <pc:spChg chg="add del">
          <ac:chgData name="Juan Tarbes Vergara" userId="019bcfd77d9770ed" providerId="LiveId" clId="{482B9BAA-AFF0-47E4-9A58-D33414B00460}" dt="2020-12-28T19:17:38.553" v="70"/>
          <ac:spMkLst>
            <pc:docMk/>
            <pc:sldMk cId="1651170204" sldId="264"/>
            <ac:spMk id="9" creationId="{59A309A7-1751-4ABE-A3C1-EEC40366AD89}"/>
          </ac:spMkLst>
        </pc:spChg>
        <pc:spChg chg="add del">
          <ac:chgData name="Juan Tarbes Vergara" userId="019bcfd77d9770ed" providerId="LiveId" clId="{482B9BAA-AFF0-47E4-9A58-D33414B00460}" dt="2020-12-28T19:17:38.553" v="70"/>
          <ac:spMkLst>
            <pc:docMk/>
            <pc:sldMk cId="1651170204" sldId="264"/>
            <ac:spMk id="11" creationId="{967D8EB6-EAE1-4F9C-B398-83321E287204}"/>
          </ac:spMkLst>
        </pc:spChg>
      </pc:sldChg>
      <pc:sldChg chg="addSp delSp modSp add mod">
        <pc:chgData name="Juan Tarbes Vergara" userId="019bcfd77d9770ed" providerId="LiveId" clId="{482B9BAA-AFF0-47E4-9A58-D33414B00460}" dt="2020-12-28T19:26:59.123" v="342" actId="1076"/>
        <pc:sldMkLst>
          <pc:docMk/>
          <pc:sldMk cId="1089830233" sldId="265"/>
        </pc:sldMkLst>
        <pc:spChg chg="mod">
          <ac:chgData name="Juan Tarbes Vergara" userId="019bcfd77d9770ed" providerId="LiveId" clId="{482B9BAA-AFF0-47E4-9A58-D33414B00460}" dt="2020-12-28T19:23:13.306" v="203" actId="113"/>
          <ac:spMkLst>
            <pc:docMk/>
            <pc:sldMk cId="1089830233" sldId="265"/>
            <ac:spMk id="2" creationId="{C374397E-82F3-4012-9E0B-2B54C639BB39}"/>
          </ac:spMkLst>
        </pc:spChg>
        <pc:spChg chg="del">
          <ac:chgData name="Juan Tarbes Vergara" userId="019bcfd77d9770ed" providerId="LiveId" clId="{482B9BAA-AFF0-47E4-9A58-D33414B00460}" dt="2020-12-28T19:19:15.641" v="121" actId="478"/>
          <ac:spMkLst>
            <pc:docMk/>
            <pc:sldMk cId="1089830233" sldId="265"/>
            <ac:spMk id="3" creationId="{D4645669-F48C-4635-BB81-C80BCC6D4E81}"/>
          </ac:spMkLst>
        </pc:spChg>
        <pc:spChg chg="add del mod">
          <ac:chgData name="Juan Tarbes Vergara" userId="019bcfd77d9770ed" providerId="LiveId" clId="{482B9BAA-AFF0-47E4-9A58-D33414B00460}" dt="2020-12-28T19:19:19.222" v="123" actId="478"/>
          <ac:spMkLst>
            <pc:docMk/>
            <pc:sldMk cId="1089830233" sldId="265"/>
            <ac:spMk id="6" creationId="{34367BD4-751A-40BA-8C9E-196255CDF417}"/>
          </ac:spMkLst>
        </pc:spChg>
        <pc:spChg chg="add mod">
          <ac:chgData name="Juan Tarbes Vergara" userId="019bcfd77d9770ed" providerId="LiveId" clId="{482B9BAA-AFF0-47E4-9A58-D33414B00460}" dt="2020-12-28T19:26:59.123" v="342" actId="1076"/>
          <ac:spMkLst>
            <pc:docMk/>
            <pc:sldMk cId="1089830233" sldId="265"/>
            <ac:spMk id="10" creationId="{7D8753EC-4CD4-4B0C-984C-F71489C33D28}"/>
          </ac:spMkLst>
        </pc:spChg>
      </pc:sldChg>
      <pc:sldChg chg="modSp add mod">
        <pc:chgData name="Juan Tarbes Vergara" userId="019bcfd77d9770ed" providerId="LiveId" clId="{482B9BAA-AFF0-47E4-9A58-D33414B00460}" dt="2020-12-28T19:27:08.933" v="343" actId="1076"/>
        <pc:sldMkLst>
          <pc:docMk/>
          <pc:sldMk cId="2391228275" sldId="266"/>
        </pc:sldMkLst>
        <pc:spChg chg="mod">
          <ac:chgData name="Juan Tarbes Vergara" userId="019bcfd77d9770ed" providerId="LiveId" clId="{482B9BAA-AFF0-47E4-9A58-D33414B00460}" dt="2020-12-28T19:23:17.451" v="204" actId="113"/>
          <ac:spMkLst>
            <pc:docMk/>
            <pc:sldMk cId="2391228275" sldId="266"/>
            <ac:spMk id="2" creationId="{C374397E-82F3-4012-9E0B-2B54C639BB39}"/>
          </ac:spMkLst>
        </pc:spChg>
        <pc:spChg chg="mod">
          <ac:chgData name="Juan Tarbes Vergara" userId="019bcfd77d9770ed" providerId="LiveId" clId="{482B9BAA-AFF0-47E4-9A58-D33414B00460}" dt="2020-12-28T19:27:08.933" v="343" actId="1076"/>
          <ac:spMkLst>
            <pc:docMk/>
            <pc:sldMk cId="2391228275" sldId="266"/>
            <ac:spMk id="10" creationId="{7D8753EC-4CD4-4B0C-984C-F71489C33D28}"/>
          </ac:spMkLst>
        </pc:spChg>
      </pc:sldChg>
      <pc:sldChg chg="modSp add mod">
        <pc:chgData name="Juan Tarbes Vergara" userId="019bcfd77d9770ed" providerId="LiveId" clId="{482B9BAA-AFF0-47E4-9A58-D33414B00460}" dt="2020-12-28T19:23:21.870" v="205" actId="113"/>
        <pc:sldMkLst>
          <pc:docMk/>
          <pc:sldMk cId="3848080459" sldId="267"/>
        </pc:sldMkLst>
        <pc:spChg chg="mod">
          <ac:chgData name="Juan Tarbes Vergara" userId="019bcfd77d9770ed" providerId="LiveId" clId="{482B9BAA-AFF0-47E4-9A58-D33414B00460}" dt="2020-12-28T19:23:21.870" v="205" actId="113"/>
          <ac:spMkLst>
            <pc:docMk/>
            <pc:sldMk cId="3848080459" sldId="267"/>
            <ac:spMk id="2" creationId="{C374397E-82F3-4012-9E0B-2B54C639BB39}"/>
          </ac:spMkLst>
        </pc:spChg>
        <pc:spChg chg="mod">
          <ac:chgData name="Juan Tarbes Vergara" userId="019bcfd77d9770ed" providerId="LiveId" clId="{482B9BAA-AFF0-47E4-9A58-D33414B00460}" dt="2020-12-28T19:22:28.874" v="196" actId="403"/>
          <ac:spMkLst>
            <pc:docMk/>
            <pc:sldMk cId="3848080459" sldId="267"/>
            <ac:spMk id="10" creationId="{7D8753EC-4CD4-4B0C-984C-F71489C33D28}"/>
          </ac:spMkLst>
        </pc:spChg>
      </pc:sldChg>
      <pc:sldChg chg="modSp add mod">
        <pc:chgData name="Juan Tarbes Vergara" userId="019bcfd77d9770ed" providerId="LiveId" clId="{482B9BAA-AFF0-47E4-9A58-D33414B00460}" dt="2020-12-28T19:25:31.914" v="276" actId="113"/>
        <pc:sldMkLst>
          <pc:docMk/>
          <pc:sldMk cId="1212826765" sldId="268"/>
        </pc:sldMkLst>
        <pc:spChg chg="mod">
          <ac:chgData name="Juan Tarbes Vergara" userId="019bcfd77d9770ed" providerId="LiveId" clId="{482B9BAA-AFF0-47E4-9A58-D33414B00460}" dt="2020-12-28T19:23:42.470" v="255" actId="6549"/>
          <ac:spMkLst>
            <pc:docMk/>
            <pc:sldMk cId="1212826765" sldId="268"/>
            <ac:spMk id="2" creationId="{C374397E-82F3-4012-9E0B-2B54C639BB39}"/>
          </ac:spMkLst>
        </pc:spChg>
        <pc:spChg chg="mod">
          <ac:chgData name="Juan Tarbes Vergara" userId="019bcfd77d9770ed" providerId="LiveId" clId="{482B9BAA-AFF0-47E4-9A58-D33414B00460}" dt="2020-12-28T19:25:31.914" v="276" actId="113"/>
          <ac:spMkLst>
            <pc:docMk/>
            <pc:sldMk cId="1212826765" sldId="268"/>
            <ac:spMk id="10" creationId="{7D8753EC-4CD4-4B0C-984C-F71489C33D28}"/>
          </ac:spMkLst>
        </pc:spChg>
      </pc:sldChg>
    </pc:docChg>
  </pc:docChgLst>
  <pc:docChgLst>
    <pc:chgData name="Juan Tarbes Vergara" userId="019bcfd77d9770ed" providerId="LiveId" clId="{2ED24515-AC23-4C32-9164-51BC37BBCDC4}"/>
    <pc:docChg chg="undo custSel modSld">
      <pc:chgData name="Juan Tarbes Vergara" userId="019bcfd77d9770ed" providerId="LiveId" clId="{2ED24515-AC23-4C32-9164-51BC37BBCDC4}" dt="2021-04-12T18:58:46.782" v="233" actId="6549"/>
      <pc:docMkLst>
        <pc:docMk/>
      </pc:docMkLst>
      <pc:sldChg chg="modSp mod">
        <pc:chgData name="Juan Tarbes Vergara" userId="019bcfd77d9770ed" providerId="LiveId" clId="{2ED24515-AC23-4C32-9164-51BC37BBCDC4}" dt="2021-04-12T18:58:46.782" v="233" actId="6549"/>
        <pc:sldMkLst>
          <pc:docMk/>
          <pc:sldMk cId="1212826765" sldId="268"/>
        </pc:sldMkLst>
        <pc:spChg chg="mod">
          <ac:chgData name="Juan Tarbes Vergara" userId="019bcfd77d9770ed" providerId="LiveId" clId="{2ED24515-AC23-4C32-9164-51BC37BBCDC4}" dt="2021-04-12T18:58:46.782" v="233" actId="6549"/>
          <ac:spMkLst>
            <pc:docMk/>
            <pc:sldMk cId="1212826765" sldId="268"/>
            <ac:spMk id="2" creationId="{C374397E-82F3-4012-9E0B-2B54C639BB39}"/>
          </ac:spMkLst>
        </pc:spChg>
      </pc:sldChg>
      <pc:sldChg chg="modSp mod">
        <pc:chgData name="Juan Tarbes Vergara" userId="019bcfd77d9770ed" providerId="LiveId" clId="{2ED24515-AC23-4C32-9164-51BC37BBCDC4}" dt="2021-04-12T18:58:08.958" v="220" actId="27636"/>
        <pc:sldMkLst>
          <pc:docMk/>
          <pc:sldMk cId="1663542734" sldId="271"/>
        </pc:sldMkLst>
        <pc:spChg chg="mod">
          <ac:chgData name="Juan Tarbes Vergara" userId="019bcfd77d9770ed" providerId="LiveId" clId="{2ED24515-AC23-4C32-9164-51BC37BBCDC4}" dt="2021-04-12T18:57:08.762" v="206" actId="1076"/>
          <ac:spMkLst>
            <pc:docMk/>
            <pc:sldMk cId="1663542734" sldId="271"/>
            <ac:spMk id="2" creationId="{C374397E-82F3-4012-9E0B-2B54C639BB39}"/>
          </ac:spMkLst>
        </pc:spChg>
        <pc:spChg chg="mod">
          <ac:chgData name="Juan Tarbes Vergara" userId="019bcfd77d9770ed" providerId="LiveId" clId="{2ED24515-AC23-4C32-9164-51BC37BBCDC4}" dt="2021-04-12T18:58:08.958" v="220" actId="27636"/>
          <ac:spMkLst>
            <pc:docMk/>
            <pc:sldMk cId="1663542734" sldId="271"/>
            <ac:spMk id="10" creationId="{7D8753EC-4CD4-4B0C-984C-F71489C33D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D51DD-80D3-428F-BD0D-704F7FEF5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AAFAF3-CBF0-4A8B-BF7A-C45E7B294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580C7-F7BD-476D-86A7-254DB3E5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C8721C-8D42-462C-81D5-EDFCA698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BAC63-F7C4-4279-B44C-841F81F0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794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C9B49-50CB-455D-BFFC-A68CAAD8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A52045-5230-412F-9D40-493AB109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C4C4D1-FFB6-42AE-91C6-89D28F63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6921AC-3C40-4C29-8E33-C11D815D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AD44B-9332-47BE-9AF6-C47D2541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703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10A389-F461-4432-8E13-29ED8E879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8994E0-25A1-4421-B627-625B497D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2C5B2A-F3E4-40E3-A843-B30166C4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67953-C599-48B4-A2A7-DBFC1255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9A156-5F8B-459B-B67C-218A7158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47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E60CF-F5DF-4DB4-8783-DA02EE4C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AA7FC-F6AD-4C39-BB47-5346B7FF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56C11-5BFE-4108-AF8E-1A3D2D38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C58C1-EB80-4918-82E4-243D4F25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4434A1-B5B6-4C8E-AE74-142E8BCB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514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E752A-29AD-4E69-A817-942B2C6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E71E4-4FB4-4406-AB53-D21DADC7D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F2087-BA71-42E4-972A-B3984D53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539043-3416-479B-8456-79E48B1B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2BAEF-C234-4828-8D5C-C1A8ECEF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624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6AF35-7DA6-4376-9A17-ADBD5448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18CB1-3AD6-4465-A9B4-50850BDF7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2C5943-ACEC-41F4-8C0E-439F4B2A5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7AF669-0879-4B9E-81EE-BA930D07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271875-CFA7-4B95-8486-3146E67E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390183-526F-4DF9-94E7-EF846F53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87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47F76-E34C-4B2F-A899-B920EC7B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FFBB5B-45E2-4CEE-A00A-35EB8DEE7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73A286-EDFB-4FE0-861F-9A73D77EA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8B79A5-8B7D-474B-979A-3FA9713C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BE9E9A-B68A-4E41-B81B-A8F72B975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3EE438-E4A9-4BE1-B9BC-39A914D9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730D5-735B-4272-8926-71466D1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66B92A-2C1D-48D0-852A-F6770C8C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03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F3008-0FF6-4108-8B60-7F4C7A2F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739DBA-1FF2-4829-8BD2-6F60B5CD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2296CA-D347-4338-B7F6-6F300FD8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D15A30-E130-4B36-B9C7-191173F0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00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A56418-FD13-4357-AAF6-687D7129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2169C5-7786-439F-9AD7-1C46B2BE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F5F202-4BF9-4EAC-AEF7-26E69D97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950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D28D4-58D1-41EA-9FCC-19BF1A7E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0401C3-1C30-4A8A-8C61-A424BDE7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B1EE1A-D888-430C-9103-7D503C864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FF1D97-2BB1-48EF-AFCA-45C78484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993730-86B5-4432-ABFC-D0C26B5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325C4-434F-471C-A18E-C09F936B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439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3EAB4-EACB-4E1D-971E-D549C7B3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46FC7D-0BF3-45DF-A245-7831CA4A4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935C93-84DF-419A-84BE-36B765016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E69F6D-C971-459C-9138-87055272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7490FD-852B-468A-A625-95AC3E78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E022C-F48A-41DA-82C5-E5F39F49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18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C9D89A-94A0-4125-9AA5-5C4F5864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C83453-4379-4E6F-BC71-BEA1C32B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60431-0C10-4A7B-9102-A60AC9DCF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A562-558D-478D-ADA9-69DAB7343928}" type="datetimeFigureOut">
              <a:rPr lang="es-CL" smtClean="0"/>
              <a:t>12-04-2021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02C4C3-7F31-4F6D-A3B2-F7F012F3A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974EC3-B51B-4457-A0D2-45092706A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64C72-6400-4BBB-8DC6-74ECFD155E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610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6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68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70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5" name="Straight Connector 72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74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A7AE42-A66B-47DE-8DAF-BDB02EC86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924" y="857675"/>
            <a:ext cx="4566230" cy="3847033"/>
          </a:xfrm>
        </p:spPr>
        <p:txBody>
          <a:bodyPr>
            <a:normAutofit/>
          </a:bodyPr>
          <a:lstStyle/>
          <a:p>
            <a:r>
              <a:rPr lang="es-CL" sz="3400" dirty="0">
                <a:solidFill>
                  <a:srgbClr val="FFFFFF"/>
                </a:solidFill>
              </a:rPr>
              <a:t>Tesis:</a:t>
            </a:r>
            <a:br>
              <a:rPr lang="es-CL" sz="3400" dirty="0">
                <a:solidFill>
                  <a:srgbClr val="FFFFFF"/>
                </a:solidFill>
              </a:rPr>
            </a:br>
            <a:r>
              <a:rPr lang="es-CL" sz="3400" dirty="0">
                <a:solidFill>
                  <a:srgbClr val="FFFFFF"/>
                </a:solidFill>
              </a:rPr>
              <a:t> </a:t>
            </a:r>
            <a:br>
              <a:rPr lang="es-CL" sz="3400" dirty="0">
                <a:solidFill>
                  <a:srgbClr val="FFFFFF"/>
                </a:solidFill>
              </a:rPr>
            </a:br>
            <a:r>
              <a:rPr lang="es-CL" sz="3400" b="1" dirty="0">
                <a:solidFill>
                  <a:srgbClr val="FFFFFF"/>
                </a:solidFill>
              </a:rPr>
              <a:t>Sistema causal probabilístico de gestión educativa</a:t>
            </a:r>
            <a:br>
              <a:rPr lang="es-CL" sz="3400" b="1" dirty="0">
                <a:solidFill>
                  <a:srgbClr val="FFFFFF"/>
                </a:solidFill>
              </a:rPr>
            </a:br>
            <a:br>
              <a:rPr lang="es-CL" sz="3400" dirty="0">
                <a:solidFill>
                  <a:srgbClr val="FFFFFF"/>
                </a:solidFill>
              </a:rPr>
            </a:br>
            <a:r>
              <a:rPr lang="es-CL" sz="3200" dirty="0">
                <a:solidFill>
                  <a:srgbClr val="FFFFFF"/>
                </a:solidFill>
              </a:rPr>
              <a:t>Predicción de deserción basado en explicación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7861CA-5B6E-4571-84BB-EB8016DF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924" y="4832627"/>
            <a:ext cx="4535850" cy="1165717"/>
          </a:xfrm>
        </p:spPr>
        <p:txBody>
          <a:bodyPr>
            <a:normAutofit lnSpcReduction="10000"/>
          </a:bodyPr>
          <a:lstStyle/>
          <a:p>
            <a:r>
              <a:rPr lang="es-CL" sz="2200" dirty="0">
                <a:solidFill>
                  <a:srgbClr val="FFFFFF"/>
                </a:solidFill>
              </a:rPr>
              <a:t>Presentación 3</a:t>
            </a:r>
          </a:p>
          <a:p>
            <a:endParaRPr lang="es-CL" sz="2200" dirty="0">
              <a:solidFill>
                <a:srgbClr val="FFFFFF"/>
              </a:solidFill>
            </a:endParaRPr>
          </a:p>
          <a:p>
            <a:r>
              <a:rPr lang="es-CL" sz="2200" dirty="0">
                <a:solidFill>
                  <a:srgbClr val="FFFFFF"/>
                </a:solidFill>
              </a:rPr>
              <a:t>Diciembre, 2020-21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DAF9B5-7C03-44C2-AF4C-00D744A4673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" r="5674" b="3"/>
          <a:stretch/>
        </p:blipFill>
        <p:spPr>
          <a:xfrm>
            <a:off x="1294273" y="277004"/>
            <a:ext cx="3729433" cy="4304260"/>
          </a:xfrm>
          <a:prstGeom prst="rect">
            <a:avLst/>
          </a:prstGeom>
        </p:spPr>
      </p:pic>
      <p:sp>
        <p:nvSpPr>
          <p:cNvPr id="91" name="Subtítulo 2">
            <a:extLst>
              <a:ext uri="{FF2B5EF4-FFF2-40B4-BE49-F238E27FC236}">
                <a16:creationId xmlns:a16="http://schemas.microsoft.com/office/drawing/2014/main" id="{1AE49338-2D94-464E-A66E-358A91A5DF40}"/>
              </a:ext>
            </a:extLst>
          </p:cNvPr>
          <p:cNvSpPr txBox="1">
            <a:spLocks/>
          </p:cNvSpPr>
          <p:nvPr/>
        </p:nvSpPr>
        <p:spPr>
          <a:xfrm>
            <a:off x="334297" y="4257368"/>
            <a:ext cx="5516321" cy="2271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/>
              <a:t>Autores:</a:t>
            </a:r>
          </a:p>
          <a:p>
            <a:r>
              <a:rPr lang="es-CL" sz="1800" dirty="0"/>
              <a:t>Juan Ricardo Tarbes Vergara</a:t>
            </a:r>
          </a:p>
          <a:p>
            <a:r>
              <a:rPr lang="es-CL" sz="1800" dirty="0"/>
              <a:t>Pamela Carolina Morales Vergara</a:t>
            </a:r>
          </a:p>
          <a:p>
            <a:endParaRPr lang="es-CL" sz="1800" dirty="0"/>
          </a:p>
          <a:p>
            <a:r>
              <a:rPr lang="es-CL" sz="1800" dirty="0"/>
              <a:t>Profesor tutor:</a:t>
            </a:r>
          </a:p>
          <a:p>
            <a:r>
              <a:rPr lang="es-CL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PhD © Billy Mark Peralta Márquez</a:t>
            </a:r>
          </a:p>
          <a:p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196444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4397E-82F3-4012-9E0B-2B54C63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b="1" dirty="0"/>
              <a:t>Referencias Bibliográficas Destacadas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02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010E86-023E-4673-AE18-C8423242D1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D8753EC-4CD4-4B0C-984C-F71489C33D2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812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He, Y.; Chen, R.; Li, X.; Hao, C.; Liu, S.; Zhang, G.; </a:t>
            </a:r>
            <a:r>
              <a:rPr lang="es-CL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Jiang</a:t>
            </a: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B. 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Online At-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Risk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RNN-GRU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Joint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Neural Networks</a:t>
            </a: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L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2020, 11, 474.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Evandro</a:t>
            </a: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B.Costa</a:t>
            </a: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CL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Baldoino</a:t>
            </a: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Fonseca, Marcelo Almeida Santana, </a:t>
            </a:r>
            <a:r>
              <a:rPr lang="es-CL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Fabrísia</a:t>
            </a: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Ferreira de Araújo, </a:t>
            </a:r>
            <a:r>
              <a:rPr lang="es-CL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Joilson</a:t>
            </a: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Rego.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Evaluating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effectiveness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educational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mining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techniques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early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academic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failure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introductory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es-CL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courses</a:t>
            </a: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L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lang="es-CL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73, August 2017, Pages 247-256.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Bayes, Thomas. 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 Essay towards solving a Problem in the Doctrine of Chances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Volume 53, 31 December 1763</a:t>
            </a:r>
            <a:endParaRPr lang="es-CL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1282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223E9-65EF-46E5-8859-EE9B0D6C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E3C0F0-861C-422D-ABA4-A8A86E44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2400" dirty="0"/>
              <a:t>Descripción del problema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/>
              <a:t>Objetivos general y específicos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/>
              <a:t>Marco teórico</a:t>
            </a:r>
            <a:endParaRPr lang="es-CL" sz="2000" dirty="0"/>
          </a:p>
          <a:p>
            <a:pPr marL="457200" indent="-457200">
              <a:buFont typeface="+mj-lt"/>
              <a:buAutoNum type="arabicPeriod"/>
            </a:pPr>
            <a:r>
              <a:rPr lang="es-CL" sz="2400" dirty="0"/>
              <a:t>Metodología </a:t>
            </a:r>
            <a:r>
              <a:rPr lang="es-MX" sz="2400" dirty="0"/>
              <a:t>de trabajo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Aplicación metodológica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/>
              <a:t>Conclusiones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/>
              <a:t>Referencias Bibliográficas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/>
              <a:t>Anexos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72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BADE3FD-5E8E-4A59-947D-FF05515D8EE6}"/>
              </a:ext>
            </a:extLst>
          </p:cNvPr>
          <p:cNvPicPr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" r="-8" b="-8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269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F7295-D3BC-4A52-9839-E31017D3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b="1" dirty="0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1886A-CFFB-48FF-84BC-4A56DE65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C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sz="2600" dirty="0"/>
              <a:t>Reprobación del curso de programación en la UNAB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600" dirty="0"/>
              <a:t>Pruebas de evaluación previas al curso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600" dirty="0"/>
              <a:t>Modelo causal probabilístico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600" dirty="0"/>
              <a:t>Inferir sobre motivos de reprobación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600" dirty="0"/>
              <a:t>Obtención de datos</a:t>
            </a:r>
            <a:endParaRPr lang="es-CL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600" dirty="0"/>
              <a:t>Hipótesis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600" dirty="0"/>
              <a:t>Preguntas de investigación</a:t>
            </a:r>
            <a:endParaRPr lang="es-CL" sz="2600" dirty="0"/>
          </a:p>
          <a:p>
            <a:endParaRPr lang="es-CL" sz="2400" dirty="0"/>
          </a:p>
          <a:p>
            <a:endParaRPr lang="es-CL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02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74558F-8BD7-4D25-A1D2-784850D285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2532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4397E-82F3-4012-9E0B-2B54C63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MX" b="1" dirty="0"/>
              <a:t>Objetivo General</a:t>
            </a:r>
            <a:endParaRPr lang="es-CL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02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010E86-023E-4673-AE18-C8423242D1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D8753EC-4CD4-4B0C-984C-F71489C33D28}"/>
              </a:ext>
            </a:extLst>
          </p:cNvPr>
          <p:cNvSpPr txBox="1">
            <a:spLocks/>
          </p:cNvSpPr>
          <p:nvPr/>
        </p:nvSpPr>
        <p:spPr>
          <a:xfrm>
            <a:off x="990600" y="2208074"/>
            <a:ext cx="7812531" cy="4141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CL" sz="2400" dirty="0">
                <a:ea typeface="Calibri" panose="020F0502020204030204" pitchFamily="34" charset="0"/>
                <a:cs typeface="Times New Roman" panose="02020603050405020304" pitchFamily="18" charset="0"/>
              </a:rPr>
              <a:t>Realizar una predicción de reprobación con el fin de identificar reglas interpretables que expliquen las razones por las cuales los alumnos reprueban y así tomar medidas proactivas que permitan evitar su ocurrencia mediante el uso de Redes Bayesianas.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CL" sz="2000" dirty="0">
                <a:cs typeface="Times New Roman" panose="02020603050405020304" pitchFamily="18" charset="0"/>
              </a:rPr>
              <a:t>Puntos clave:</a:t>
            </a:r>
          </a:p>
          <a:p>
            <a:r>
              <a:rPr lang="es-CL" sz="2000" dirty="0"/>
              <a:t>Predicción de reprobación</a:t>
            </a:r>
          </a:p>
          <a:p>
            <a:r>
              <a:rPr lang="es-CL" sz="2000" dirty="0"/>
              <a:t>Reglas interpretables</a:t>
            </a:r>
          </a:p>
          <a:p>
            <a:r>
              <a:rPr lang="es-CL" sz="2000" dirty="0"/>
              <a:t>Redes bayesianas</a:t>
            </a:r>
          </a:p>
          <a:p>
            <a:r>
              <a:rPr lang="es-CL" sz="2000" dirty="0"/>
              <a:t>Toma de decisiones ante reprobación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898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4397E-82F3-4012-9E0B-2B54C63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MX" b="1" dirty="0"/>
              <a:t>Objetivo Específicos</a:t>
            </a:r>
            <a:endParaRPr lang="es-CL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02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010E86-023E-4673-AE18-C8423242D1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D8753EC-4CD4-4B0C-984C-F71489C33D28}"/>
              </a:ext>
            </a:extLst>
          </p:cNvPr>
          <p:cNvSpPr txBox="1">
            <a:spLocks/>
          </p:cNvSpPr>
          <p:nvPr/>
        </p:nvSpPr>
        <p:spPr>
          <a:xfrm>
            <a:off x="990600" y="2125882"/>
            <a:ext cx="7812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CL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Preparar el 100% de la base de datos para su utilización en el modelo Bayesiano en las fases iniciales del proyecto mediante un método de limpieza por elaborar.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Identificar, como mínimo, un número de 5 variables relevantes que permitan realizar el estudio.</a:t>
            </a:r>
            <a:endParaRPr lang="es-CL" sz="4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Modelar el problema usando una Red Bayesiana que permita aplicar la utilización de las variables identificadas.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Evaluar la efectividad del modelo generado.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Evaluar los resultados obtenidos para identificar las causas que desencadenan la reprobación respondiendo a las preguntas que puedan ser planteadas.</a:t>
            </a:r>
          </a:p>
          <a:p>
            <a:endParaRPr lang="es-CL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L" sz="4000" dirty="0"/>
              <a:t>Puntos clave: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4000" dirty="0"/>
              <a:t>Variables relevantes - Modelar el problema - Evaluar efectividad - Evaluar resultados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122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F7295-D3BC-4A52-9839-E31017D3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MX" b="1" dirty="0"/>
              <a:t>Marco teórico 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1886A-CFFB-48FF-84BC-4A56DE65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MX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Rendimiento académico asociado a deserción</a:t>
            </a:r>
            <a:endParaRPr lang="es-C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Redes bayesianas</a:t>
            </a:r>
            <a:endParaRPr lang="es-C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Revisión bibliográfica de estudios relacionados</a:t>
            </a:r>
            <a:endParaRPr lang="es-C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Metodologías de ciencia de datos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Algoritmos y técnicas para minería de datos</a:t>
            </a:r>
            <a:endParaRPr lang="es-C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Metodología de gestión de proyectos</a:t>
            </a:r>
            <a:endParaRPr lang="es-CL" sz="2400" dirty="0"/>
          </a:p>
          <a:p>
            <a:pPr>
              <a:buFont typeface="Wingdings" panose="05000000000000000000" pitchFamily="2" charset="2"/>
              <a:buChar char="§"/>
            </a:pPr>
            <a:endParaRPr lang="es-CL" sz="2400" dirty="0"/>
          </a:p>
          <a:p>
            <a:endParaRPr lang="es-CL" sz="2400" dirty="0"/>
          </a:p>
          <a:p>
            <a:endParaRPr lang="es-CL" sz="2400" dirty="0"/>
          </a:p>
          <a:p>
            <a:endParaRPr lang="es-CL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02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74558F-8BD7-4D25-A1D2-784850D285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9893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4397E-82F3-4012-9E0B-2B54C63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MX" b="1" dirty="0"/>
              <a:t>Metodología de trabajo</a:t>
            </a:r>
            <a:endParaRPr lang="es-CL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02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010E86-023E-4673-AE18-C8423242D1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D8753EC-4CD4-4B0C-984C-F71489C33D2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812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Enfoque de la investigación</a:t>
            </a:r>
            <a:endParaRPr lang="es-CL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Análisis de datos</a:t>
            </a:r>
            <a:endParaRPr lang="es-CL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Obtención de datos</a:t>
            </a:r>
            <a:endParaRPr lang="es-CL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Gestión del proyecto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L" dirty="0"/>
          </a:p>
          <a:p>
            <a:pPr algn="just">
              <a:buFont typeface="Wingdings" panose="05000000000000000000" pitchFamily="2" charset="2"/>
              <a:buChar char="§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4808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4397E-82F3-4012-9E0B-2B54C63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MX" b="1" dirty="0"/>
              <a:t>Aplicación metodológica </a:t>
            </a:r>
            <a:endParaRPr lang="es-CL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02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010E86-023E-4673-AE18-C8423242D1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D8753EC-4CD4-4B0C-984C-F71489C33D2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812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Resumen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Análisis de datos</a:t>
            </a:r>
            <a:endParaRPr lang="es-CL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Pr</a:t>
            </a:r>
            <a:r>
              <a:rPr lang="es-CL" dirty="0"/>
              <a:t>e-</a:t>
            </a:r>
            <a:r>
              <a:rPr lang="es-CL" dirty="0" err="1"/>
              <a:t>pr</a:t>
            </a:r>
            <a:r>
              <a:rPr lang="es-MX" dirty="0" err="1"/>
              <a:t>ocesamiento</a:t>
            </a:r>
            <a:r>
              <a:rPr lang="es-MX" dirty="0"/>
              <a:t> de datos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Implementación de algoritmos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Resultados de aplicación del modelo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Experimentación en </a:t>
            </a:r>
            <a:r>
              <a:rPr lang="es-MX" dirty="0" err="1"/>
              <a:t>Weka</a:t>
            </a:r>
            <a:endParaRPr lang="es-MX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Análisis comparativo</a:t>
            </a:r>
            <a:endParaRPr lang="es-CL" dirty="0"/>
          </a:p>
          <a:p>
            <a:pPr algn="just">
              <a:buFont typeface="Wingdings" panose="05000000000000000000" pitchFamily="2" charset="2"/>
              <a:buChar char="§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2445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4397E-82F3-4012-9E0B-2B54C63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779" y="71383"/>
            <a:ext cx="7474172" cy="1325563"/>
          </a:xfrm>
        </p:spPr>
        <p:txBody>
          <a:bodyPr>
            <a:normAutofit/>
          </a:bodyPr>
          <a:lstStyle/>
          <a:p>
            <a:r>
              <a:rPr lang="es-MX" b="1" dirty="0"/>
              <a:t>Conclusiones</a:t>
            </a:r>
            <a:endParaRPr lang="es-CL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02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010E86-023E-4673-AE18-C8423242D1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D8753EC-4CD4-4B0C-984C-F71489C33D28}"/>
              </a:ext>
            </a:extLst>
          </p:cNvPr>
          <p:cNvSpPr txBox="1">
            <a:spLocks/>
          </p:cNvSpPr>
          <p:nvPr/>
        </p:nvSpPr>
        <p:spPr>
          <a:xfrm>
            <a:off x="990600" y="1216058"/>
            <a:ext cx="7812531" cy="5344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Modelo Bayesiano: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MX" sz="19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1900" dirty="0" err="1"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9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s-MX" sz="1900" dirty="0">
                <a:latin typeface="Arial" panose="020B0604020202020204" pitchFamily="34" charset="0"/>
                <a:cs typeface="Arial" panose="020B0604020202020204" pitchFamily="34" charset="0"/>
              </a:rPr>
              <a:t> que indican que el modelo no es lo suficientemente preciso ya que los datos entregados con la porción de información de entrenamiento y pruebas indican un 62% y 76% en promedio respectivamente.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dirty="0"/>
              <a:t>Modelo </a:t>
            </a:r>
            <a:r>
              <a:rPr lang="es-CL" dirty="0" err="1"/>
              <a:t>Weka</a:t>
            </a:r>
            <a:r>
              <a:rPr lang="es-CL" dirty="0"/>
              <a:t>: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MX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TP </a:t>
            </a:r>
            <a:r>
              <a:rPr lang="es-MX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Rate</a:t>
            </a:r>
            <a:r>
              <a:rPr lang="es-MX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FP </a:t>
            </a:r>
            <a:r>
              <a:rPr lang="es-MX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Rate</a:t>
            </a:r>
            <a:r>
              <a:rPr lang="es-MX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Precisión, </a:t>
            </a:r>
            <a:r>
              <a:rPr lang="es-MX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Recall</a:t>
            </a:r>
            <a:r>
              <a:rPr lang="es-MX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F-</a:t>
            </a:r>
            <a:r>
              <a:rPr lang="es-MX" sz="19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Measure</a:t>
            </a:r>
            <a:r>
              <a:rPr lang="es-MX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MCC ROC</a:t>
            </a:r>
            <a:r>
              <a:rPr lang="es-CL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que indican que </a:t>
            </a:r>
            <a:r>
              <a:rPr lang="es-MX" sz="19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casi todas las métricas que está perfecto, pero viendo el ultimo indicador (MCC ROC) nos proporciona una información valiosa de que el modelo tiene una inconsistencia que debe ser revisada.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>
                <a:latin typeface="Arial" panose="020B0604020202020204" pitchFamily="34" charset="0"/>
              </a:rPr>
              <a:t>Recomendación: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es-CL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Hablando en términos numéricos la proporción es de 89,5% de aprobaciones (clase 0) versus 10,5 de reprobaciones (clase 1). </a:t>
            </a:r>
            <a:r>
              <a:rPr lang="es-C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Dada la proporción de información tan desigual, se recomienda realizar un estudio de técnicas que permitan analizar de una mejor manera las bases de datos que contienen datos desbalanceados.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63542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606</Words>
  <Application>Microsoft Office PowerPoint</Application>
  <PresentationFormat>Panorámica</PresentationFormat>
  <Paragraphs>79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Tesis:   Sistema causal probabilístico de gestión educativa  Predicción de deserción basado en explicación</vt:lpstr>
      <vt:lpstr>Contenido</vt:lpstr>
      <vt:lpstr>Descripción del problema</vt:lpstr>
      <vt:lpstr>Objetivo General</vt:lpstr>
      <vt:lpstr>Objetivo Específicos</vt:lpstr>
      <vt:lpstr>Marco teórico </vt:lpstr>
      <vt:lpstr>Metodología de trabajo</vt:lpstr>
      <vt:lpstr>Aplicación metodológica </vt:lpstr>
      <vt:lpstr>Conclusiones</vt:lpstr>
      <vt:lpstr>Referencias Bibliográficas Destacadas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Tesis:   Sistema causal probabilístico de gestión educativa  Predicción de deserción basado en explicación</dc:title>
  <dc:creator>Juan Tarbes Vergara</dc:creator>
  <cp:lastModifiedBy>Juan Tarbes Vergara</cp:lastModifiedBy>
  <cp:revision>11</cp:revision>
  <dcterms:created xsi:type="dcterms:W3CDTF">2020-12-28T19:16:43Z</dcterms:created>
  <dcterms:modified xsi:type="dcterms:W3CDTF">2021-04-12T18:58:56Z</dcterms:modified>
</cp:coreProperties>
</file>