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69" r:id="rId6"/>
    <p:sldId id="259" r:id="rId7"/>
    <p:sldId id="298" r:id="rId8"/>
    <p:sldId id="267" r:id="rId9"/>
    <p:sldId id="295" r:id="rId10"/>
    <p:sldId id="274" r:id="rId11"/>
    <p:sldId id="302" r:id="rId12"/>
    <p:sldId id="296" r:id="rId13"/>
    <p:sldId id="300" r:id="rId14"/>
    <p:sldId id="303" r:id="rId15"/>
    <p:sldId id="297" r:id="rId16"/>
    <p:sldId id="299" r:id="rId17"/>
    <p:sldId id="301" r:id="rId18"/>
    <p:sldId id="278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C5B6D-6B86-4922-A8FA-4967CE99279B}" v="4" dt="2024-01-11T11:44:40.796"/>
  </p1510:revLst>
</p1510:revInfo>
</file>

<file path=ppt/tableStyles.xml><?xml version="1.0" encoding="utf-8"?>
<a:tblStyleLst xmlns:a="http://schemas.openxmlformats.org/drawingml/2006/main" def="{906E6EE5-12A7-48DE-8719-3527FDE2E762}">
  <a:tblStyle styleId="{906E6EE5-12A7-48DE-8719-3527FDE2E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BF261-77C4-4AA7-961F-306B87D998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a Duda" userId="01bfcd83e8a1b8a1" providerId="LiveId" clId="{265C5B6D-6B86-4922-A8FA-4967CE99279B}"/>
    <pc:docChg chg="undo custSel addSld delSld modSld sldOrd">
      <pc:chgData name="Irena Duda" userId="01bfcd83e8a1b8a1" providerId="LiveId" clId="{265C5B6D-6B86-4922-A8FA-4967CE99279B}" dt="2024-01-11T11:57:18.407" v="298" actId="692"/>
      <pc:docMkLst>
        <pc:docMk/>
      </pc:docMkLst>
      <pc:sldChg chg="modSp mod">
        <pc:chgData name="Irena Duda" userId="01bfcd83e8a1b8a1" providerId="LiveId" clId="{265C5B6D-6B86-4922-A8FA-4967CE99279B}" dt="2024-01-11T11:24:29.953" v="53" actId="207"/>
        <pc:sldMkLst>
          <pc:docMk/>
          <pc:sldMk cId="0" sldId="256"/>
        </pc:sldMkLst>
        <pc:spChg chg="mod">
          <ac:chgData name="Irena Duda" userId="01bfcd83e8a1b8a1" providerId="LiveId" clId="{265C5B6D-6B86-4922-A8FA-4967CE99279B}" dt="2024-01-11T11:24:29.953" v="53" actId="207"/>
          <ac:spMkLst>
            <pc:docMk/>
            <pc:sldMk cId="0" sldId="256"/>
            <ac:spMk id="60" creationId="{00000000-0000-0000-0000-000000000000}"/>
          </ac:spMkLst>
        </pc:spChg>
      </pc:sldChg>
      <pc:sldChg chg="del ord">
        <pc:chgData name="Irena Duda" userId="01bfcd83e8a1b8a1" providerId="LiveId" clId="{265C5B6D-6B86-4922-A8FA-4967CE99279B}" dt="2024-01-11T11:56:04.329" v="285" actId="2696"/>
        <pc:sldMkLst>
          <pc:docMk/>
          <pc:sldMk cId="0" sldId="257"/>
        </pc:sldMkLst>
      </pc:sldChg>
      <pc:sldChg chg="del ord">
        <pc:chgData name="Irena Duda" userId="01bfcd83e8a1b8a1" providerId="LiveId" clId="{265C5B6D-6B86-4922-A8FA-4967CE99279B}" dt="2024-01-11T11:39:27.567" v="223" actId="2696"/>
        <pc:sldMkLst>
          <pc:docMk/>
          <pc:sldMk cId="0" sldId="258"/>
        </pc:sldMkLst>
      </pc:sldChg>
      <pc:sldChg chg="addSp delSp modSp mod">
        <pc:chgData name="Irena Duda" userId="01bfcd83e8a1b8a1" providerId="LiveId" clId="{265C5B6D-6B86-4922-A8FA-4967CE99279B}" dt="2024-01-11T11:46:21.961" v="277" actId="20577"/>
        <pc:sldMkLst>
          <pc:docMk/>
          <pc:sldMk cId="0" sldId="259"/>
        </pc:sldMkLst>
        <pc:spChg chg="add del mod">
          <ac:chgData name="Irena Duda" userId="01bfcd83e8a1b8a1" providerId="LiveId" clId="{265C5B6D-6B86-4922-A8FA-4967CE99279B}" dt="2024-01-11T11:45:53.197" v="270" actId="478"/>
          <ac:spMkLst>
            <pc:docMk/>
            <pc:sldMk cId="0" sldId="259"/>
            <ac:spMk id="4" creationId="{BAA5D867-2D0C-E4CB-952B-D140195862D9}"/>
          </ac:spMkLst>
        </pc:spChg>
        <pc:spChg chg="mod">
          <ac:chgData name="Irena Duda" userId="01bfcd83e8a1b8a1" providerId="LiveId" clId="{265C5B6D-6B86-4922-A8FA-4967CE99279B}" dt="2024-01-11T11:30:53.304" v="155" actId="6549"/>
          <ac:spMkLst>
            <pc:docMk/>
            <pc:sldMk cId="0" sldId="259"/>
            <ac:spMk id="81" creationId="{00000000-0000-0000-0000-000000000000}"/>
          </ac:spMkLst>
        </pc:spChg>
        <pc:spChg chg="mod">
          <ac:chgData name="Irena Duda" userId="01bfcd83e8a1b8a1" providerId="LiveId" clId="{265C5B6D-6B86-4922-A8FA-4967CE99279B}" dt="2024-01-11T11:46:21.961" v="277" actId="20577"/>
          <ac:spMkLst>
            <pc:docMk/>
            <pc:sldMk cId="0" sldId="259"/>
            <ac:spMk id="82" creationId="{00000000-0000-0000-0000-000000000000}"/>
          </ac:spMkLst>
        </pc:spChg>
        <pc:picChg chg="add del mod">
          <ac:chgData name="Irena Duda" userId="01bfcd83e8a1b8a1" providerId="LiveId" clId="{265C5B6D-6B86-4922-A8FA-4967CE99279B}" dt="2024-01-11T11:45:51.292" v="269" actId="478"/>
          <ac:picMkLst>
            <pc:docMk/>
            <pc:sldMk cId="0" sldId="259"/>
            <ac:picMk id="2" creationId="{C613EFA1-141A-7B61-B18A-FB5EC6CCCEAA}"/>
          </ac:picMkLst>
        </pc:picChg>
        <pc:picChg chg="add mod">
          <ac:chgData name="Irena Duda" userId="01bfcd83e8a1b8a1" providerId="LiveId" clId="{265C5B6D-6B86-4922-A8FA-4967CE99279B}" dt="2024-01-11T11:44:16.200" v="257"/>
          <ac:picMkLst>
            <pc:docMk/>
            <pc:sldMk cId="0" sldId="259"/>
            <ac:picMk id="3" creationId="{5C69A2D8-3127-9BF7-F426-79037B83284E}"/>
          </ac:picMkLst>
        </pc:picChg>
      </pc:sldChg>
      <pc:sldChg chg="add del ord">
        <pc:chgData name="Irena Duda" userId="01bfcd83e8a1b8a1" providerId="LiveId" clId="{265C5B6D-6B86-4922-A8FA-4967CE99279B}" dt="2024-01-11T11:40:42.925" v="241" actId="2696"/>
        <pc:sldMkLst>
          <pc:docMk/>
          <pc:sldMk cId="0" sldId="260"/>
        </pc:sldMkLst>
      </pc:sldChg>
      <pc:sldChg chg="del ord">
        <pc:chgData name="Irena Duda" userId="01bfcd83e8a1b8a1" providerId="LiveId" clId="{265C5B6D-6B86-4922-A8FA-4967CE99279B}" dt="2024-01-11T11:39:59.202" v="232" actId="2696"/>
        <pc:sldMkLst>
          <pc:docMk/>
          <pc:sldMk cId="0" sldId="261"/>
        </pc:sldMkLst>
      </pc:sldChg>
      <pc:sldChg chg="del">
        <pc:chgData name="Irena Duda" userId="01bfcd83e8a1b8a1" providerId="LiveId" clId="{265C5B6D-6B86-4922-A8FA-4967CE99279B}" dt="2024-01-11T11:35:35.040" v="201" actId="2696"/>
        <pc:sldMkLst>
          <pc:docMk/>
          <pc:sldMk cId="0" sldId="262"/>
        </pc:sldMkLst>
      </pc:sldChg>
      <pc:sldChg chg="del ord">
        <pc:chgData name="Irena Duda" userId="01bfcd83e8a1b8a1" providerId="LiveId" clId="{265C5B6D-6B86-4922-A8FA-4967CE99279B}" dt="2024-01-11T11:55:29.161" v="283" actId="2696"/>
        <pc:sldMkLst>
          <pc:docMk/>
          <pc:sldMk cId="0" sldId="263"/>
        </pc:sldMkLst>
      </pc:sldChg>
      <pc:sldChg chg="del ord">
        <pc:chgData name="Irena Duda" userId="01bfcd83e8a1b8a1" providerId="LiveId" clId="{265C5B6D-6B86-4922-A8FA-4967CE99279B}" dt="2024-01-11T11:55:26.710" v="282" actId="2696"/>
        <pc:sldMkLst>
          <pc:docMk/>
          <pc:sldMk cId="0" sldId="264"/>
        </pc:sldMkLst>
      </pc:sldChg>
      <pc:sldChg chg="del">
        <pc:chgData name="Irena Duda" userId="01bfcd83e8a1b8a1" providerId="LiveId" clId="{265C5B6D-6B86-4922-A8FA-4967CE99279B}" dt="2024-01-11T11:35:01.025" v="196" actId="2696"/>
        <pc:sldMkLst>
          <pc:docMk/>
          <pc:sldMk cId="0" sldId="265"/>
        </pc:sldMkLst>
      </pc:sldChg>
      <pc:sldChg chg="del">
        <pc:chgData name="Irena Duda" userId="01bfcd83e8a1b8a1" providerId="LiveId" clId="{265C5B6D-6B86-4922-A8FA-4967CE99279B}" dt="2024-01-11T11:34:06.049" v="182" actId="2696"/>
        <pc:sldMkLst>
          <pc:docMk/>
          <pc:sldMk cId="0" sldId="266"/>
        </pc:sldMkLst>
      </pc:sldChg>
      <pc:sldChg chg="ord">
        <pc:chgData name="Irena Duda" userId="01bfcd83e8a1b8a1" providerId="LiveId" clId="{265C5B6D-6B86-4922-A8FA-4967CE99279B}" dt="2024-01-11T11:34:16.812" v="186"/>
        <pc:sldMkLst>
          <pc:docMk/>
          <pc:sldMk cId="0" sldId="267"/>
        </pc:sldMkLst>
      </pc:sldChg>
      <pc:sldChg chg="del ord">
        <pc:chgData name="Irena Duda" userId="01bfcd83e8a1b8a1" providerId="LiveId" clId="{265C5B6D-6B86-4922-A8FA-4967CE99279B}" dt="2024-01-11T11:55:04.483" v="279" actId="2696"/>
        <pc:sldMkLst>
          <pc:docMk/>
          <pc:sldMk cId="0" sldId="268"/>
        </pc:sldMkLst>
      </pc:sldChg>
      <pc:sldChg chg="addSp modSp mod ord">
        <pc:chgData name="Irena Duda" userId="01bfcd83e8a1b8a1" providerId="LiveId" clId="{265C5B6D-6B86-4922-A8FA-4967CE99279B}" dt="2024-01-11T11:57:18.407" v="298" actId="692"/>
        <pc:sldMkLst>
          <pc:docMk/>
          <pc:sldMk cId="0" sldId="269"/>
        </pc:sldMkLst>
        <pc:spChg chg="mod">
          <ac:chgData name="Irena Duda" userId="01bfcd83e8a1b8a1" providerId="LiveId" clId="{265C5B6D-6B86-4922-A8FA-4967CE99279B}" dt="2024-01-11T11:37:55.364" v="213" actId="20577"/>
          <ac:spMkLst>
            <pc:docMk/>
            <pc:sldMk cId="0" sldId="269"/>
            <ac:spMk id="161" creationId="{00000000-0000-0000-0000-000000000000}"/>
          </ac:spMkLst>
        </pc:spChg>
        <pc:picChg chg="add mod">
          <ac:chgData name="Irena Duda" userId="01bfcd83e8a1b8a1" providerId="LiveId" clId="{265C5B6D-6B86-4922-A8FA-4967CE99279B}" dt="2024-01-11T11:57:18.407" v="298" actId="692"/>
          <ac:picMkLst>
            <pc:docMk/>
            <pc:sldMk cId="0" sldId="269"/>
            <ac:picMk id="3" creationId="{6C4788C0-A13F-6AE3-25B9-650762D352C7}"/>
          </ac:picMkLst>
        </pc:picChg>
      </pc:sldChg>
      <pc:sldChg chg="del">
        <pc:chgData name="Irena Duda" userId="01bfcd83e8a1b8a1" providerId="LiveId" clId="{265C5B6D-6B86-4922-A8FA-4967CE99279B}" dt="2024-01-11T11:38:59.669" v="221" actId="2696"/>
        <pc:sldMkLst>
          <pc:docMk/>
          <pc:sldMk cId="0" sldId="270"/>
        </pc:sldMkLst>
      </pc:sldChg>
      <pc:sldChg chg="del">
        <pc:chgData name="Irena Duda" userId="01bfcd83e8a1b8a1" providerId="LiveId" clId="{265C5B6D-6B86-4922-A8FA-4967CE99279B}" dt="2024-01-11T11:38:56.437" v="220" actId="2696"/>
        <pc:sldMkLst>
          <pc:docMk/>
          <pc:sldMk cId="0" sldId="271"/>
        </pc:sldMkLst>
      </pc:sldChg>
      <pc:sldChg chg="del ord">
        <pc:chgData name="Irena Duda" userId="01bfcd83e8a1b8a1" providerId="LiveId" clId="{265C5B6D-6B86-4922-A8FA-4967CE99279B}" dt="2024-01-11T11:55:21.423" v="281" actId="2696"/>
        <pc:sldMkLst>
          <pc:docMk/>
          <pc:sldMk cId="0" sldId="272"/>
        </pc:sldMkLst>
      </pc:sldChg>
      <pc:sldChg chg="del ord">
        <pc:chgData name="Irena Duda" userId="01bfcd83e8a1b8a1" providerId="LiveId" clId="{265C5B6D-6B86-4922-A8FA-4967CE99279B}" dt="2024-01-11T11:55:18.225" v="280" actId="2696"/>
        <pc:sldMkLst>
          <pc:docMk/>
          <pc:sldMk cId="0" sldId="273"/>
        </pc:sldMkLst>
      </pc:sldChg>
      <pc:sldChg chg="ord">
        <pc:chgData name="Irena Duda" userId="01bfcd83e8a1b8a1" providerId="LiveId" clId="{265C5B6D-6B86-4922-A8FA-4967CE99279B}" dt="2024-01-11T11:33:27.872" v="179"/>
        <pc:sldMkLst>
          <pc:docMk/>
          <pc:sldMk cId="0" sldId="274"/>
        </pc:sldMkLst>
      </pc:sldChg>
      <pc:sldChg chg="del ord">
        <pc:chgData name="Irena Duda" userId="01bfcd83e8a1b8a1" providerId="LiveId" clId="{265C5B6D-6B86-4922-A8FA-4967CE99279B}" dt="2024-01-11T11:39:30.605" v="224" actId="2696"/>
        <pc:sldMkLst>
          <pc:docMk/>
          <pc:sldMk cId="0" sldId="275"/>
        </pc:sldMkLst>
      </pc:sldChg>
      <pc:sldChg chg="del ord">
        <pc:chgData name="Irena Duda" userId="01bfcd83e8a1b8a1" providerId="LiveId" clId="{265C5B6D-6B86-4922-A8FA-4967CE99279B}" dt="2024-01-11T11:39:33.043" v="225" actId="2696"/>
        <pc:sldMkLst>
          <pc:docMk/>
          <pc:sldMk cId="0" sldId="276"/>
        </pc:sldMkLst>
      </pc:sldChg>
      <pc:sldChg chg="del ord">
        <pc:chgData name="Irena Duda" userId="01bfcd83e8a1b8a1" providerId="LiveId" clId="{265C5B6D-6B86-4922-A8FA-4967CE99279B}" dt="2024-01-11T11:39:36.004" v="226" actId="2696"/>
        <pc:sldMkLst>
          <pc:docMk/>
          <pc:sldMk cId="0" sldId="277"/>
        </pc:sldMkLst>
      </pc:sldChg>
      <pc:sldChg chg="del">
        <pc:chgData name="Irena Duda" userId="01bfcd83e8a1b8a1" providerId="LiveId" clId="{265C5B6D-6B86-4922-A8FA-4967CE99279B}" dt="2024-01-11T11:39:22.842" v="222" actId="2696"/>
        <pc:sldMkLst>
          <pc:docMk/>
          <pc:sldMk cId="0" sldId="280"/>
        </pc:sldMkLst>
      </pc:sldChg>
      <pc:sldChg chg="del">
        <pc:chgData name="Irena Duda" userId="01bfcd83e8a1b8a1" providerId="LiveId" clId="{265C5B6D-6B86-4922-A8FA-4967CE99279B}" dt="2024-01-11T11:40:49.462" v="242" actId="2696"/>
        <pc:sldMkLst>
          <pc:docMk/>
          <pc:sldMk cId="0" sldId="281"/>
        </pc:sldMkLst>
      </pc:sldChg>
      <pc:sldChg chg="del">
        <pc:chgData name="Irena Duda" userId="01bfcd83e8a1b8a1" providerId="LiveId" clId="{265C5B6D-6B86-4922-A8FA-4967CE99279B}" dt="2024-01-11T11:39:39.725" v="227" actId="2696"/>
        <pc:sldMkLst>
          <pc:docMk/>
          <pc:sldMk cId="0" sldId="282"/>
        </pc:sldMkLst>
      </pc:sldChg>
      <pc:sldChg chg="del">
        <pc:chgData name="Irena Duda" userId="01bfcd83e8a1b8a1" providerId="LiveId" clId="{265C5B6D-6B86-4922-A8FA-4967CE99279B}" dt="2024-01-11T11:39:43.596" v="228" actId="2696"/>
        <pc:sldMkLst>
          <pc:docMk/>
          <pc:sldMk cId="0" sldId="283"/>
        </pc:sldMkLst>
      </pc:sldChg>
      <pc:sldChg chg="del">
        <pc:chgData name="Irena Duda" userId="01bfcd83e8a1b8a1" providerId="LiveId" clId="{265C5B6D-6B86-4922-A8FA-4967CE99279B}" dt="2024-01-11T11:39:55.802" v="231" actId="2696"/>
        <pc:sldMkLst>
          <pc:docMk/>
          <pc:sldMk cId="0" sldId="284"/>
        </pc:sldMkLst>
      </pc:sldChg>
      <pc:sldChg chg="del">
        <pc:chgData name="Irena Duda" userId="01bfcd83e8a1b8a1" providerId="LiveId" clId="{265C5B6D-6B86-4922-A8FA-4967CE99279B}" dt="2024-01-11T11:39:50.356" v="229" actId="2696"/>
        <pc:sldMkLst>
          <pc:docMk/>
          <pc:sldMk cId="0" sldId="285"/>
        </pc:sldMkLst>
      </pc:sldChg>
      <pc:sldChg chg="del">
        <pc:chgData name="Irena Duda" userId="01bfcd83e8a1b8a1" providerId="LiveId" clId="{265C5B6D-6B86-4922-A8FA-4967CE99279B}" dt="2024-01-11T11:39:53.215" v="230" actId="2696"/>
        <pc:sldMkLst>
          <pc:docMk/>
          <pc:sldMk cId="0" sldId="286"/>
        </pc:sldMkLst>
      </pc:sldChg>
      <pc:sldChg chg="del">
        <pc:chgData name="Irena Duda" userId="01bfcd83e8a1b8a1" providerId="LiveId" clId="{265C5B6D-6B86-4922-A8FA-4967CE99279B}" dt="2024-01-11T11:40:01.848" v="233" actId="2696"/>
        <pc:sldMkLst>
          <pc:docMk/>
          <pc:sldMk cId="0" sldId="287"/>
        </pc:sldMkLst>
      </pc:sldChg>
      <pc:sldChg chg="modSp del mod ord">
        <pc:chgData name="Irena Duda" userId="01bfcd83e8a1b8a1" providerId="LiveId" clId="{265C5B6D-6B86-4922-A8FA-4967CE99279B}" dt="2024-01-11T11:55:01.661" v="278" actId="2696"/>
        <pc:sldMkLst>
          <pc:docMk/>
          <pc:sldMk cId="0" sldId="288"/>
        </pc:sldMkLst>
        <pc:spChg chg="mod">
          <ac:chgData name="Irena Duda" userId="01bfcd83e8a1b8a1" providerId="LiveId" clId="{265C5B6D-6B86-4922-A8FA-4967CE99279B}" dt="2024-01-11T11:28:02.902" v="91" actId="20577"/>
          <ac:spMkLst>
            <pc:docMk/>
            <pc:sldMk cId="0" sldId="288"/>
            <ac:spMk id="454" creationId="{00000000-0000-0000-0000-000000000000}"/>
          </ac:spMkLst>
        </pc:spChg>
        <pc:spChg chg="mod">
          <ac:chgData name="Irena Duda" userId="01bfcd83e8a1b8a1" providerId="LiveId" clId="{265C5B6D-6B86-4922-A8FA-4967CE99279B}" dt="2024-01-11T11:29:06.459" v="134" actId="1076"/>
          <ac:spMkLst>
            <pc:docMk/>
            <pc:sldMk cId="0" sldId="288"/>
            <ac:spMk id="456" creationId="{00000000-0000-0000-0000-000000000000}"/>
          </ac:spMkLst>
        </pc:spChg>
        <pc:spChg chg="mod">
          <ac:chgData name="Irena Duda" userId="01bfcd83e8a1b8a1" providerId="LiveId" clId="{265C5B6D-6B86-4922-A8FA-4967CE99279B}" dt="2024-01-11T11:29:16.016" v="136" actId="1076"/>
          <ac:spMkLst>
            <pc:docMk/>
            <pc:sldMk cId="0" sldId="288"/>
            <ac:spMk id="458" creationId="{00000000-0000-0000-0000-000000000000}"/>
          </ac:spMkLst>
        </pc:spChg>
        <pc:spChg chg="mod">
          <ac:chgData name="Irena Duda" userId="01bfcd83e8a1b8a1" providerId="LiveId" clId="{265C5B6D-6B86-4922-A8FA-4967CE99279B}" dt="2024-01-11T11:29:31.527" v="140" actId="1076"/>
          <ac:spMkLst>
            <pc:docMk/>
            <pc:sldMk cId="0" sldId="288"/>
            <ac:spMk id="460" creationId="{00000000-0000-0000-0000-000000000000}"/>
          </ac:spMkLst>
        </pc:spChg>
        <pc:picChg chg="mod">
          <ac:chgData name="Irena Duda" userId="01bfcd83e8a1b8a1" providerId="LiveId" clId="{265C5B6D-6B86-4922-A8FA-4967CE99279B}" dt="2024-01-11T11:28:55.332" v="132" actId="1076"/>
          <ac:picMkLst>
            <pc:docMk/>
            <pc:sldMk cId="0" sldId="288"/>
            <ac:picMk id="455" creationId="{00000000-0000-0000-0000-000000000000}"/>
          </ac:picMkLst>
        </pc:picChg>
        <pc:picChg chg="mod">
          <ac:chgData name="Irena Duda" userId="01bfcd83e8a1b8a1" providerId="LiveId" clId="{265C5B6D-6B86-4922-A8FA-4967CE99279B}" dt="2024-01-11T11:29:10.912" v="135" actId="1076"/>
          <ac:picMkLst>
            <pc:docMk/>
            <pc:sldMk cId="0" sldId="288"/>
            <ac:picMk id="457" creationId="{00000000-0000-0000-0000-000000000000}"/>
          </ac:picMkLst>
        </pc:picChg>
        <pc:picChg chg="mod">
          <ac:chgData name="Irena Duda" userId="01bfcd83e8a1b8a1" providerId="LiveId" clId="{265C5B6D-6B86-4922-A8FA-4967CE99279B}" dt="2024-01-11T11:29:24.940" v="139" actId="1076"/>
          <ac:picMkLst>
            <pc:docMk/>
            <pc:sldMk cId="0" sldId="288"/>
            <ac:picMk id="459" creationId="{00000000-0000-0000-0000-000000000000}"/>
          </ac:picMkLst>
        </pc:picChg>
      </pc:sldChg>
      <pc:sldChg chg="del">
        <pc:chgData name="Irena Duda" userId="01bfcd83e8a1b8a1" providerId="LiveId" clId="{265C5B6D-6B86-4922-A8FA-4967CE99279B}" dt="2024-01-11T11:40:06.029" v="234" actId="2696"/>
        <pc:sldMkLst>
          <pc:docMk/>
          <pc:sldMk cId="0" sldId="289"/>
        </pc:sldMkLst>
      </pc:sldChg>
      <pc:sldChg chg="del">
        <pc:chgData name="Irena Duda" userId="01bfcd83e8a1b8a1" providerId="LiveId" clId="{265C5B6D-6B86-4922-A8FA-4967CE99279B}" dt="2024-01-11T11:40:08.989" v="235" actId="2696"/>
        <pc:sldMkLst>
          <pc:docMk/>
          <pc:sldMk cId="0" sldId="290"/>
        </pc:sldMkLst>
      </pc:sldChg>
      <pc:sldChg chg="modSp del mod">
        <pc:chgData name="Irena Duda" userId="01bfcd83e8a1b8a1" providerId="LiveId" clId="{265C5B6D-6B86-4922-A8FA-4967CE99279B}" dt="2024-01-11T11:40:39.371" v="240" actId="2696"/>
        <pc:sldMkLst>
          <pc:docMk/>
          <pc:sldMk cId="0" sldId="291"/>
        </pc:sldMkLst>
        <pc:spChg chg="mod">
          <ac:chgData name="Irena Duda" userId="01bfcd83e8a1b8a1" providerId="LiveId" clId="{265C5B6D-6B86-4922-A8FA-4967CE99279B}" dt="2024-01-11T11:40:19.359" v="237" actId="1076"/>
          <ac:spMkLst>
            <pc:docMk/>
            <pc:sldMk cId="0" sldId="291"/>
            <ac:spMk id="590" creationId="{00000000-0000-0000-0000-000000000000}"/>
          </ac:spMkLst>
        </pc:spChg>
      </pc:sldChg>
      <pc:sldChg chg="del">
        <pc:chgData name="Irena Duda" userId="01bfcd83e8a1b8a1" providerId="LiveId" clId="{265C5B6D-6B86-4922-A8FA-4967CE99279B}" dt="2024-01-11T11:40:35.105" v="239" actId="2696"/>
        <pc:sldMkLst>
          <pc:docMk/>
          <pc:sldMk cId="0" sldId="292"/>
        </pc:sldMkLst>
      </pc:sldChg>
      <pc:sldChg chg="del">
        <pc:chgData name="Irena Duda" userId="01bfcd83e8a1b8a1" providerId="LiveId" clId="{265C5B6D-6B86-4922-A8FA-4967CE99279B}" dt="2024-01-11T11:40:29.455" v="238" actId="2696"/>
        <pc:sldMkLst>
          <pc:docMk/>
          <pc:sldMk cId="0" sldId="293"/>
        </pc:sldMkLst>
      </pc:sldChg>
      <pc:sldChg chg="del">
        <pc:chgData name="Irena Duda" userId="01bfcd83e8a1b8a1" providerId="LiveId" clId="{265C5B6D-6B86-4922-A8FA-4967CE99279B}" dt="2024-01-11T11:56:00.279" v="284" actId="2696"/>
        <pc:sldMkLst>
          <pc:docMk/>
          <pc:sldMk cId="0" sldId="294"/>
        </pc:sldMkLst>
      </pc:sldChg>
      <pc:sldChg chg="modSp add mod">
        <pc:chgData name="Irena Duda" userId="01bfcd83e8a1b8a1" providerId="LiveId" clId="{265C5B6D-6B86-4922-A8FA-4967CE99279B}" dt="2024-01-11T11:30:57.927" v="156" actId="6549"/>
        <pc:sldMkLst>
          <pc:docMk/>
          <pc:sldMk cId="516813075" sldId="295"/>
        </pc:sldMkLst>
        <pc:spChg chg="mod">
          <ac:chgData name="Irena Duda" userId="01bfcd83e8a1b8a1" providerId="LiveId" clId="{265C5B6D-6B86-4922-A8FA-4967CE99279B}" dt="2024-01-11T11:30:57.927" v="156" actId="6549"/>
          <ac:spMkLst>
            <pc:docMk/>
            <pc:sldMk cId="516813075" sldId="295"/>
            <ac:spMk id="81" creationId="{00000000-0000-0000-0000-000000000000}"/>
          </ac:spMkLst>
        </pc:spChg>
      </pc:sldChg>
      <pc:sldChg chg="modSp add mod">
        <pc:chgData name="Irena Duda" userId="01bfcd83e8a1b8a1" providerId="LiveId" clId="{265C5B6D-6B86-4922-A8FA-4967CE99279B}" dt="2024-01-11T11:31:02.476" v="159" actId="20577"/>
        <pc:sldMkLst>
          <pc:docMk/>
          <pc:sldMk cId="2272250322" sldId="296"/>
        </pc:sldMkLst>
        <pc:spChg chg="mod">
          <ac:chgData name="Irena Duda" userId="01bfcd83e8a1b8a1" providerId="LiveId" clId="{265C5B6D-6B86-4922-A8FA-4967CE99279B}" dt="2024-01-11T11:31:02.476" v="159" actId="20577"/>
          <ac:spMkLst>
            <pc:docMk/>
            <pc:sldMk cId="2272250322" sldId="296"/>
            <ac:spMk id="81" creationId="{00000000-0000-0000-0000-000000000000}"/>
          </ac:spMkLst>
        </pc:spChg>
      </pc:sldChg>
      <pc:sldChg chg="modSp add mod">
        <pc:chgData name="Irena Duda" userId="01bfcd83e8a1b8a1" providerId="LiveId" clId="{265C5B6D-6B86-4922-A8FA-4967CE99279B}" dt="2024-01-11T11:31:10.330" v="164" actId="20577"/>
        <pc:sldMkLst>
          <pc:docMk/>
          <pc:sldMk cId="1794379172" sldId="297"/>
        </pc:sldMkLst>
        <pc:spChg chg="mod">
          <ac:chgData name="Irena Duda" userId="01bfcd83e8a1b8a1" providerId="LiveId" clId="{265C5B6D-6B86-4922-A8FA-4967CE99279B}" dt="2024-01-11T11:31:10.330" v="164" actId="20577"/>
          <ac:spMkLst>
            <pc:docMk/>
            <pc:sldMk cId="1794379172" sldId="297"/>
            <ac:spMk id="81" creationId="{00000000-0000-0000-0000-000000000000}"/>
          </ac:spMkLst>
        </pc:spChg>
      </pc:sldChg>
      <pc:sldChg chg="add ord">
        <pc:chgData name="Irena Duda" userId="01bfcd83e8a1b8a1" providerId="LiveId" clId="{265C5B6D-6B86-4922-A8FA-4967CE99279B}" dt="2024-01-11T11:32:52.597" v="175"/>
        <pc:sldMkLst>
          <pc:docMk/>
          <pc:sldMk cId="4020262714" sldId="298"/>
        </pc:sldMkLst>
      </pc:sldChg>
      <pc:sldChg chg="add ord">
        <pc:chgData name="Irena Duda" userId="01bfcd83e8a1b8a1" providerId="LiveId" clId="{265C5B6D-6B86-4922-A8FA-4967CE99279B}" dt="2024-01-11T11:33:04.187" v="177"/>
        <pc:sldMkLst>
          <pc:docMk/>
          <pc:sldMk cId="3632627143" sldId="299"/>
        </pc:sldMkLst>
      </pc:sldChg>
      <pc:sldChg chg="add ord">
        <pc:chgData name="Irena Duda" userId="01bfcd83e8a1b8a1" providerId="LiveId" clId="{265C5B6D-6B86-4922-A8FA-4967CE99279B}" dt="2024-01-11T11:33:36.347" v="181"/>
        <pc:sldMkLst>
          <pc:docMk/>
          <pc:sldMk cId="2195594739" sldId="300"/>
        </pc:sldMkLst>
      </pc:sldChg>
      <pc:sldChg chg="add ord">
        <pc:chgData name="Irena Duda" userId="01bfcd83e8a1b8a1" providerId="LiveId" clId="{265C5B6D-6B86-4922-A8FA-4967CE99279B}" dt="2024-01-11T11:34:36.749" v="193"/>
        <pc:sldMkLst>
          <pc:docMk/>
          <pc:sldMk cId="3025528171" sldId="301"/>
        </pc:sldMkLst>
      </pc:sldChg>
      <pc:sldChg chg="add ord">
        <pc:chgData name="Irena Duda" userId="01bfcd83e8a1b8a1" providerId="LiveId" clId="{265C5B6D-6B86-4922-A8FA-4967CE99279B}" dt="2024-01-11T11:34:29.999" v="191"/>
        <pc:sldMkLst>
          <pc:docMk/>
          <pc:sldMk cId="1121676130" sldId="302"/>
        </pc:sldMkLst>
      </pc:sldChg>
      <pc:sldChg chg="add ord">
        <pc:chgData name="Irena Duda" userId="01bfcd83e8a1b8a1" providerId="LiveId" clId="{265C5B6D-6B86-4922-A8FA-4967CE99279B}" dt="2024-01-11T11:34:46.484" v="195"/>
        <pc:sldMkLst>
          <pc:docMk/>
          <pc:sldMk cId="894425637" sldId="303"/>
        </pc:sldMkLst>
      </pc:sldChg>
      <pc:sldMasterChg chg="addSldLayout delSldLayout">
        <pc:chgData name="Irena Duda" userId="01bfcd83e8a1b8a1" providerId="LiveId" clId="{265C5B6D-6B86-4922-A8FA-4967CE99279B}" dt="2024-01-11T11:56:04.329" v="285" actId="2696"/>
        <pc:sldMasterMkLst>
          <pc:docMk/>
          <pc:sldMasterMk cId="0" sldId="2147483659"/>
        </pc:sldMasterMkLst>
        <pc:sldLayoutChg chg="add del">
          <pc:chgData name="Irena Duda" userId="01bfcd83e8a1b8a1" providerId="LiveId" clId="{265C5B6D-6B86-4922-A8FA-4967CE99279B}" dt="2024-01-11T11:40:42.925" v="241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Irena Duda" userId="01bfcd83e8a1b8a1" providerId="LiveId" clId="{265C5B6D-6B86-4922-A8FA-4967CE99279B}" dt="2024-01-11T11:56:04.329" v="285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Irena Duda" userId="01bfcd83e8a1b8a1" providerId="LiveId" clId="{265C5B6D-6B86-4922-A8FA-4967CE99279B}" dt="2024-01-11T11:55:26.710" v="282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Irena Duda" userId="01bfcd83e8a1b8a1" providerId="LiveId" clId="{265C5B6D-6B86-4922-A8FA-4967CE99279B}" dt="2024-01-11T11:39:36.004" v="22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70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15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9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0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23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42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68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52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"/>
              <a:buNone/>
              <a:def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×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72504" y="3287225"/>
            <a:ext cx="818592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Group 2</a:t>
            </a:r>
            <a:br>
              <a:rPr lang="en" sz="4400" dirty="0"/>
            </a:br>
            <a:r>
              <a:rPr lang="en" sz="6000" dirty="0">
                <a:solidFill>
                  <a:schemeClr val="tx1"/>
                </a:solidFill>
              </a:rPr>
              <a:t>Crime in New York City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214" name="Google Shape;214;p31"/>
          <p:cNvCxnSpPr/>
          <p:nvPr/>
        </p:nvCxnSpPr>
        <p:spPr>
          <a:xfrm>
            <a:off x="565200" y="1074701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565200" y="1784183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565200" y="2493664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565200" y="320314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565200" y="393452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1"/>
          <p:cNvSpPr txBox="1"/>
          <p:nvPr/>
        </p:nvSpPr>
        <p:spPr>
          <a:xfrm>
            <a:off x="565200" y="915950"/>
            <a:ext cx="3180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45111" y="2380937"/>
            <a:ext cx="180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288241" y="1986874"/>
            <a:ext cx="180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531371" y="2493664"/>
            <a:ext cx="180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401407" y="2694727"/>
            <a:ext cx="180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644537" y="2096344"/>
            <a:ext cx="180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887667" y="1229025"/>
            <a:ext cx="180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757703" y="2140120"/>
            <a:ext cx="180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000833" y="1074577"/>
            <a:ext cx="180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243964" y="2322562"/>
            <a:ext cx="180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113999" y="2753101"/>
            <a:ext cx="180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357130" y="1293620"/>
            <a:ext cx="180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5600260" y="1607410"/>
            <a:ext cx="180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9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9442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Question 4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437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14" name="Google Shape;214;p31"/>
          <p:cNvCxnSpPr/>
          <p:nvPr/>
        </p:nvCxnSpPr>
        <p:spPr>
          <a:xfrm>
            <a:off x="565200" y="1074701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565200" y="1784183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565200" y="2493664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565200" y="320314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565200" y="393452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1"/>
          <p:cNvSpPr txBox="1"/>
          <p:nvPr/>
        </p:nvSpPr>
        <p:spPr>
          <a:xfrm>
            <a:off x="565200" y="915950"/>
            <a:ext cx="3180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45111" y="2380937"/>
            <a:ext cx="180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288241" y="1986874"/>
            <a:ext cx="180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531371" y="2493664"/>
            <a:ext cx="180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401407" y="2694727"/>
            <a:ext cx="180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644537" y="2096344"/>
            <a:ext cx="180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887667" y="1229025"/>
            <a:ext cx="180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757703" y="2140120"/>
            <a:ext cx="180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000833" y="1074577"/>
            <a:ext cx="180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243964" y="2322562"/>
            <a:ext cx="180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113999" y="2753101"/>
            <a:ext cx="180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357130" y="1293620"/>
            <a:ext cx="180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5600260" y="1607410"/>
            <a:ext cx="180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62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2552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Maps</a:t>
            </a:r>
            <a:endParaRPr sz="14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New York</a:t>
            </a:r>
            <a:endParaRPr sz="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788C0-A13F-6AE3-25B9-650762D3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977" y="1944213"/>
            <a:ext cx="6266626" cy="250109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Question 1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aa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214" name="Google Shape;214;p31"/>
          <p:cNvCxnSpPr/>
          <p:nvPr/>
        </p:nvCxnSpPr>
        <p:spPr>
          <a:xfrm>
            <a:off x="565200" y="1074701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565200" y="1784183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565200" y="2493664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565200" y="320314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565200" y="393452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1"/>
          <p:cNvSpPr txBox="1"/>
          <p:nvPr/>
        </p:nvSpPr>
        <p:spPr>
          <a:xfrm>
            <a:off x="565200" y="915950"/>
            <a:ext cx="3180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45111" y="2380937"/>
            <a:ext cx="180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288241" y="1986874"/>
            <a:ext cx="180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531371" y="2493664"/>
            <a:ext cx="180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401407" y="2694727"/>
            <a:ext cx="180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644537" y="2096344"/>
            <a:ext cx="180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887667" y="1229025"/>
            <a:ext cx="180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757703" y="2140120"/>
            <a:ext cx="180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000833" y="1074577"/>
            <a:ext cx="180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243964" y="2322562"/>
            <a:ext cx="180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113999" y="2753101"/>
            <a:ext cx="180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357130" y="1293620"/>
            <a:ext cx="180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5600260" y="1607410"/>
            <a:ext cx="180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2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Question 2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681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214" name="Google Shape;214;p31"/>
          <p:cNvCxnSpPr/>
          <p:nvPr/>
        </p:nvCxnSpPr>
        <p:spPr>
          <a:xfrm>
            <a:off x="565200" y="1074701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1"/>
          <p:cNvCxnSpPr/>
          <p:nvPr/>
        </p:nvCxnSpPr>
        <p:spPr>
          <a:xfrm>
            <a:off x="565200" y="1784183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1"/>
          <p:cNvCxnSpPr/>
          <p:nvPr/>
        </p:nvCxnSpPr>
        <p:spPr>
          <a:xfrm>
            <a:off x="565200" y="2493664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565200" y="320314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1"/>
          <p:cNvCxnSpPr/>
          <p:nvPr/>
        </p:nvCxnSpPr>
        <p:spPr>
          <a:xfrm>
            <a:off x="565200" y="3934526"/>
            <a:ext cx="5600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1"/>
          <p:cNvSpPr txBox="1"/>
          <p:nvPr/>
        </p:nvSpPr>
        <p:spPr>
          <a:xfrm>
            <a:off x="565200" y="915950"/>
            <a:ext cx="3180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045111" y="2380937"/>
            <a:ext cx="180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288241" y="1986874"/>
            <a:ext cx="180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531371" y="2493664"/>
            <a:ext cx="180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401407" y="2694727"/>
            <a:ext cx="180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2644537" y="2096344"/>
            <a:ext cx="180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2887667" y="1229025"/>
            <a:ext cx="180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757703" y="2140120"/>
            <a:ext cx="180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000833" y="1074577"/>
            <a:ext cx="180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243964" y="2322562"/>
            <a:ext cx="180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113999" y="2753101"/>
            <a:ext cx="180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357130" y="1293620"/>
            <a:ext cx="180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5600260" y="1607410"/>
            <a:ext cx="180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  <a:endParaRPr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167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Question 3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250322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7EAEC"/>
      </a:lt2>
      <a:accent1>
        <a:srgbClr val="6ED87E"/>
      </a:accent1>
      <a:accent2>
        <a:srgbClr val="18C7B2"/>
      </a:accent2>
      <a:accent3>
        <a:srgbClr val="33ADEB"/>
      </a:accent3>
      <a:accent4>
        <a:srgbClr val="DF77D2"/>
      </a:accent4>
      <a:accent5>
        <a:srgbClr val="A143B3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E026F6481A442A4FD7CF2600EE0DB" ma:contentTypeVersion="2" ma:contentTypeDescription="Create a new document." ma:contentTypeScope="" ma:versionID="e00f7a2acdfb4b1eae75b290a98df624">
  <xsd:schema xmlns:xsd="http://www.w3.org/2001/XMLSchema" xmlns:xs="http://www.w3.org/2001/XMLSchema" xmlns:p="http://schemas.microsoft.com/office/2006/metadata/properties" xmlns:ns2="93806f73-0372-4ff0-bcdd-d8d1bf8758c7" targetNamespace="http://schemas.microsoft.com/office/2006/metadata/properties" ma:root="true" ma:fieldsID="6a432f73277f089952e92e1c390ca28d" ns2:_="">
    <xsd:import namespace="93806f73-0372-4ff0-bcdd-d8d1bf8758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06f73-0372-4ff0-bcdd-d8d1bf8758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5C3AE3-838E-420D-8C92-5B2C2FA066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73C176-84EB-429D-84B3-66AC90527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863606-7C13-4675-A9DB-3238692D4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06f73-0372-4ff0-bcdd-d8d1bf8758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205</Words>
  <Application>Microsoft Office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Lato</vt:lpstr>
      <vt:lpstr>Eglamour template</vt:lpstr>
      <vt:lpstr>Group 2 Crime in New York City</vt:lpstr>
      <vt:lpstr>Maps</vt:lpstr>
      <vt:lpstr>Question 1 Transition headline</vt:lpstr>
      <vt:lpstr>PowerPoint Presentation</vt:lpstr>
      <vt:lpstr>Use charts to explain your ideas</vt:lpstr>
      <vt:lpstr>Question 2 Transition headline</vt:lpstr>
      <vt:lpstr>PowerPoint Presentation</vt:lpstr>
      <vt:lpstr>Use charts to explain your ideas</vt:lpstr>
      <vt:lpstr>Question 3 Transition headline</vt:lpstr>
      <vt:lpstr>PowerPoint Presentation</vt:lpstr>
      <vt:lpstr>Use charts to explain your ideas</vt:lpstr>
      <vt:lpstr>Question 4 Transition headline</vt:lpstr>
      <vt:lpstr>PowerPoint Presentation</vt:lpstr>
      <vt:lpstr>Use charts to explain your ideas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Irena Duda</cp:lastModifiedBy>
  <cp:revision>1</cp:revision>
  <dcterms:modified xsi:type="dcterms:W3CDTF">2024-01-11T11:57:21Z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0x01010091CE026F6481A442A4FD7CF2600EE0DB</vt:lpwstr>
  </property>
</Properties>
</file>