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0" r:id="rId6"/>
    <p:sldId id="291" r:id="rId7"/>
    <p:sldId id="292" r:id="rId8"/>
    <p:sldId id="293" r:id="rId9"/>
    <p:sldId id="294" r:id="rId10"/>
    <p:sldId id="282" r:id="rId11"/>
    <p:sldId id="295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552" y="25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7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dheshyamkollipara/bank-customer-churn?resource=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2240746"/>
            <a:ext cx="11029950" cy="13018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Bank Customer Churn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Group 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7C223D-BC12-F421-427F-6BA3D0823169}"/>
              </a:ext>
            </a:extLst>
          </p:cNvPr>
          <p:cNvSpPr txBox="1">
            <a:spLocks/>
          </p:cNvSpPr>
          <p:nvPr/>
        </p:nvSpPr>
        <p:spPr>
          <a:xfrm>
            <a:off x="7010400" y="4812496"/>
            <a:ext cx="291465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</a:rPr>
              <a:t>Dominik F</a:t>
            </a:r>
          </a:p>
          <a:p>
            <a:pPr algn="r"/>
            <a:r>
              <a:rPr lang="en-US" sz="2400" b="1" dirty="0" err="1">
                <a:solidFill>
                  <a:schemeClr val="bg1"/>
                </a:solidFill>
              </a:rPr>
              <a:t>Anrie</a:t>
            </a:r>
            <a:r>
              <a:rPr lang="en-US" sz="2400" b="1" dirty="0">
                <a:solidFill>
                  <a:schemeClr val="bg1"/>
                </a:solidFill>
              </a:rPr>
              <a:t> Santos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Bilal Rasheed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Husna Nasution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Description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Our project intends to determine the key drivers that cause customer churn from bank institutions (Churn referring to customers leaving a given bank for a competitor service).</a:t>
            </a:r>
          </a:p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Analysis goal:</a:t>
            </a:r>
          </a:p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1. How do factors such as tenure (number of years customer has been with bank), customer bank account balance, salary, credit score etc affect churn rate?</a:t>
            </a:r>
          </a:p>
          <a:p>
            <a:r>
              <a:rPr lang="en-AU" dirty="0">
                <a:solidFill>
                  <a:schemeClr val="bg1">
                    <a:lumMod val="95000"/>
                  </a:schemeClr>
                </a:solidFill>
              </a:rPr>
              <a:t>2. How can we predict churn rate based on these factors?</a:t>
            </a:r>
          </a:p>
        </p:txBody>
      </p:sp>
    </p:spTree>
    <p:extLst>
      <p:ext uri="{BB962C8B-B14F-4D97-AF65-F5344CB8AC3E}">
        <p14:creationId xmlns:p14="http://schemas.microsoft.com/office/powerpoint/2010/main" val="29736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Methodology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Model Building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</a:rPr>
              <a:t>Result and Analysis</a:t>
            </a:r>
          </a:p>
        </p:txBody>
      </p:sp>
    </p:spTree>
    <p:extLst>
      <p:ext uri="{BB962C8B-B14F-4D97-AF65-F5344CB8AC3E}">
        <p14:creationId xmlns:p14="http://schemas.microsoft.com/office/powerpoint/2010/main" val="13548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Datasource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https://www.kaggle.com/datasets/radheshyamkollipara/bank-customer-churn?resource=download</a:t>
            </a:r>
            <a:endParaRPr lang="en-AU" sz="28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The data included features like Credit Score, Geography, Gender, Age, Tenure, Balance, Estimated Salary, Card Type, Complain</a:t>
            </a:r>
          </a:p>
          <a:p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Preprocessing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Insert info here</a:t>
            </a:r>
          </a:p>
          <a:p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 and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Insert info here</a:t>
            </a:r>
          </a:p>
          <a:p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6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elit. Duis suscipit in tellus ac bibendum. Sed congue lacus vitae tellus finibus, eu faucibus nisi ullamcorper.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D5A9E-DCCC-C5BA-F11B-6F17DD91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247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8872F-68F6-459F-5781-4960909A1164}"/>
              </a:ext>
            </a:extLst>
          </p:cNvPr>
          <p:cNvSpPr txBox="1"/>
          <p:nvPr/>
        </p:nvSpPr>
        <p:spPr>
          <a:xfrm>
            <a:off x="1834498" y="3286845"/>
            <a:ext cx="8833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Insert info here</a:t>
            </a:r>
          </a:p>
          <a:p>
            <a:endParaRPr lang="en-A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4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29838-72F7-1E7D-F601-880C7BF15A93}"/>
              </a:ext>
            </a:extLst>
          </p:cNvPr>
          <p:cNvSpPr txBox="1">
            <a:spLocks/>
          </p:cNvSpPr>
          <p:nvPr/>
        </p:nvSpPr>
        <p:spPr>
          <a:xfrm>
            <a:off x="1524000" y="530938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4"/>
                </a:solidFill>
              </a:rPr>
              <a:t>Group 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188</TotalTime>
  <Words>273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Lato Black</vt:lpstr>
      <vt:lpstr>Segoe UI</vt:lpstr>
      <vt:lpstr>Segoe UI Light</vt:lpstr>
      <vt:lpstr>Office Theme</vt:lpstr>
      <vt:lpstr>Bank Customer Churn Analysis Group 2</vt:lpstr>
      <vt:lpstr>Project Description</vt:lpstr>
      <vt:lpstr>Methodology</vt:lpstr>
      <vt:lpstr>Datasource</vt:lpstr>
      <vt:lpstr>Data Preprocessing</vt:lpstr>
      <vt:lpstr>Result and Analysis</vt:lpstr>
      <vt:lpstr>Project analysis slide 10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Analysis Group 2</dc:title>
  <dc:creator>H Nasution</dc:creator>
  <cp:lastModifiedBy>H Nasution</cp:lastModifiedBy>
  <cp:revision>6</cp:revision>
  <dcterms:created xsi:type="dcterms:W3CDTF">2024-05-12T07:47:13Z</dcterms:created>
  <dcterms:modified xsi:type="dcterms:W3CDTF">2024-05-12T13:27:34Z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