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CCAA-F040-10E2-8DC7-AF21F45D9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7287-B64C-EE08-C071-C54D6F23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223E-1F0A-88AE-A625-08C67440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673D-2F47-1CA7-3ED2-D0B5D41E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FB75-1412-7FA9-B385-8D95494B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2B39-5A1F-5A27-6925-67C6D9D9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F4616-44EC-D0F1-7545-A10222DBD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8A46-47F0-57CF-14C6-F1D8413A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8FCE-6B6B-4CFF-78F7-FECB0B29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A5E3-0C69-A894-A5A8-BBD334D5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1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CE93F-FA16-8F32-E65E-F6D939B03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2C332-51C2-4188-2B9E-4DE6B2188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0E8A9-DA54-EDD1-3429-7EC6E5D4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9ABAF-95A0-9ACD-5DBC-9DF7FF3F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04CE-B089-5730-9D68-98A94C61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2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E829-6DF4-2BE8-43D4-60B32EC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C5A-904D-97C1-29D3-0D6F779D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75C39-1906-EFF8-0D2B-9B68ADF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FAE3-7B20-F08A-7354-3E562D9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DF6F-B4A0-7D10-F045-D934F82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5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620D-19C7-5FE3-C2F2-5C2600E3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2892D-FE13-2E15-20B7-6E9EF131B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9D92-BBFA-F33B-80B3-14434F98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ACBF2-E9AC-9F3F-AC07-BDC6F4A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78AA5-2A5B-043E-F1E3-4EBECF6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6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C508-B5B4-2F3C-A09B-518321C8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05BE-1BEE-A3A1-315A-9FF841971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A269-F018-6125-990D-00B70CBF9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3B86-12D6-665B-2305-2B5B47CF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6B3C0-02C3-C709-1BBD-B375C589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A2A9-FCD2-1049-B91F-97047FF9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4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1A32-07E8-023D-B9FB-23477B8D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C19C-1087-257F-CA1B-AE7E3DA8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EB80F-FDED-558D-D647-4B71DF11A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FBA09-CD24-07C2-5959-0CC932D95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02C2D-E5B5-507D-2880-6C76A8BCD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578F3-8882-923D-9CE7-D831413C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3DCC0-DD1B-6E8E-699C-2FD887D2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F9799-0C4C-93C4-C062-4D23DAA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0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5C58-6AF4-B07B-DE0A-DB16B6C7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56CA6-1B73-2075-58DC-3ED469D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CA6B9-D4D1-15B6-721D-4922C3D9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BCA0-F221-0ACB-A0A7-7E4EB76F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914C9-5F33-E0A8-0034-DC416638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578E9-8C93-7A39-AC04-ED026182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77064-4731-8D79-F530-B39B4BB0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2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5F26-2339-965A-5EF2-940D5BEB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BBBC-6E01-F001-6777-79613911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0F28C-26E5-4FA3-1746-A2C91D3DF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6147-B6D4-53B0-2371-07FC598B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12CAB-DAC8-7E0B-2F77-1D67C567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94DE-E738-ADA5-CC83-2AF8905A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61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F129-02D7-BF77-3CF5-C5EB214A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16B03-65BA-8BA8-4B99-8E48EB6AB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60513-5F98-E4C0-CEC4-096B584DC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CAF46-63E9-C3EC-EFD8-23097143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93CA-B2ED-ED15-92FC-7641F2F3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73F85-D2CC-3D5D-5A9F-0AA156A5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7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50F6E-79C4-189F-BF8A-3C2963E6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E53B6-9501-965A-57A8-1C529922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4D3C-CDA2-752D-2E31-E672ACE2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B19C-F827-41C1-A664-C60E5BA01FE8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F4B7-AE42-77C4-2A4A-9F5AA0C35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F77D2-11A3-BB27-8B36-83CF330D6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CF33-4E57-4157-9A88-5E84E5AFB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58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4AB6225-478E-EB98-D600-7B4BA06A1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5" t="9412" r="18823" b="5621"/>
          <a:stretch/>
        </p:blipFill>
        <p:spPr>
          <a:xfrm>
            <a:off x="2070847" y="645459"/>
            <a:ext cx="7826188" cy="582706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A6FBA242-2DD6-0921-9B76-F2430916716C}"/>
              </a:ext>
            </a:extLst>
          </p:cNvPr>
          <p:cNvSpPr/>
          <p:nvPr/>
        </p:nvSpPr>
        <p:spPr>
          <a:xfrm>
            <a:off x="9144001" y="1093694"/>
            <a:ext cx="484632" cy="196452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DF37B190-5534-F6E4-EB67-8AF13D6A11B7}"/>
              </a:ext>
            </a:extLst>
          </p:cNvPr>
          <p:cNvSpPr/>
          <p:nvPr/>
        </p:nvSpPr>
        <p:spPr>
          <a:xfrm rot="10800000">
            <a:off x="4347884" y="3496235"/>
            <a:ext cx="484632" cy="196452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33820-2B96-8277-86E7-E98B0CC5DB31}"/>
              </a:ext>
            </a:extLst>
          </p:cNvPr>
          <p:cNvSpPr txBox="1"/>
          <p:nvPr/>
        </p:nvSpPr>
        <p:spPr>
          <a:xfrm>
            <a:off x="2958354" y="4109166"/>
            <a:ext cx="129091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400 kN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D4842-A5E2-C61E-5E71-5213A872402A}"/>
              </a:ext>
            </a:extLst>
          </p:cNvPr>
          <p:cNvSpPr txBox="1"/>
          <p:nvPr/>
        </p:nvSpPr>
        <p:spPr>
          <a:xfrm>
            <a:off x="9628633" y="1984531"/>
            <a:ext cx="1290918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400 kN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4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Tatjé</dc:creator>
  <cp:lastModifiedBy>Roger Tatjé</cp:lastModifiedBy>
  <cp:revision>1</cp:revision>
  <dcterms:created xsi:type="dcterms:W3CDTF">2024-12-17T17:40:13Z</dcterms:created>
  <dcterms:modified xsi:type="dcterms:W3CDTF">2024-12-17T20:42:57Z</dcterms:modified>
</cp:coreProperties>
</file>