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2157" y="-1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873-00B0-878A-A720-E84B9B25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F83C-2157-7C57-046C-41A89382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5DB6-E7F7-F0E6-F15A-B67585E1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4C39-272D-CEF9-0E10-C353CE7A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AEBE-2D30-48D7-2C2C-F7C92B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A14C-0CAE-5499-86E5-FEEAF02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F9033-95AE-4BA2-95F6-1E22EC201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B520-EEE0-169D-3FEE-390B081E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F17F-9FF8-747F-A6EB-88A2F7E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F24B-4B0D-8B8B-B696-4D052E3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2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908B2-E236-6E3E-20E2-38834BC2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52F2-8464-7DEB-2613-C22279BC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32C3-9E51-8043-27A7-B2562E14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1E3C-C0B4-3BAE-9E3F-ECB22F4F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0EA8-AA83-2D83-5C65-736C2913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0D5-AA5F-52C7-2F87-912AFC2F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769D-5ABA-EE50-270B-C8BD10FD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1363-6B17-3AD6-B8F6-5850D9D3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803B-3302-7165-616F-E252C01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49D9-1B1D-7959-9C6D-C6ACEE6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3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3E0-151A-AA5B-51B0-2E6F78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89F8-F425-521E-A7F3-371071DB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FAD0-5534-5381-B0BF-DF139DF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2915-8D0D-1CC4-3DB8-43E8AE2F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F2ED-4C0C-1C82-98DF-764C46D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1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BC48-6D8A-57F1-F2D4-B8BC5A85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64F-13EB-B06D-15FC-C978C713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98EB-B21B-804E-D3EB-1AD0FC39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3FDB-97DE-67DE-86E4-0E9380F3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3320-F6F0-1104-22FA-5405B4D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7423-6C7F-3BF5-12DC-FC856CBA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5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0B20-9E8C-8DBD-CE08-A951C36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99C4C-79CE-C36D-28D0-C8E32F4C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5A695-559C-041B-3B17-843B2C46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3604-6A0D-E1BC-FE5A-97F29631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C7D06-C490-8538-956A-C786512B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E943-80FE-C81D-D52A-0597CA5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5BC2D-547D-379C-138D-880A23F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5EACF-DD5E-0813-C6D3-B885832C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E42-E207-89DC-36F5-EEDEB9D0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9D5A-8E59-7ABF-1477-23BE0D22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83F9F-072D-C264-3E12-DA907AAC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DBE61-6130-8185-97A7-0DEB8FA1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1FA7B-3E52-1FF5-B3A3-4AD7A783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7FA4A-2C8B-8F86-BC63-02102BD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A89C-0C55-281A-913C-AE6F18BB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1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9D88-3FD7-4628-07C1-FDC5ED72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EF8D-0F88-9A76-876F-FEB6FDF9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8ACF-92BB-7B22-B040-A369B41C8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5CB8F-AB2B-0FD9-DC06-3AC2C71B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15F8-DAEE-8958-FE29-F9D4C097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D3858-257E-7ED1-8395-3CA7FE3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58E4-44AD-BC99-4897-9F119FB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3697A-EEAA-02DE-27D8-DD36341F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957C-3B0E-D854-1FA9-F3FEAEB1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CC52-2269-949C-6C39-9CE8E9D0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5A8D-3953-0046-BAFC-2BD75C3F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E990-67A6-632E-68D8-E8BBE8EC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1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0A05A-277A-0853-F070-03AE989F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4951-8DE5-F030-ACE4-2081246B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76C3-C6EE-E3B9-1056-9E75F9E0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162A-1FEB-4BD9-A93E-0FD00D5C47E7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865D-984D-37D4-4191-9F8517CE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A1D4-ACAB-9BB8-1A51-F3747F0AF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3FF4F2-BEF3-5E20-369B-919F08669270}"/>
              </a:ext>
            </a:extLst>
          </p:cNvPr>
          <p:cNvGrpSpPr/>
          <p:nvPr/>
        </p:nvGrpSpPr>
        <p:grpSpPr>
          <a:xfrm>
            <a:off x="3502738" y="2026551"/>
            <a:ext cx="1402415" cy="2807718"/>
            <a:chOff x="4328474" y="2069081"/>
            <a:chExt cx="1402415" cy="2807718"/>
          </a:xfrm>
          <a:solidFill>
            <a:schemeClr val="bg2">
              <a:lumMod val="75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2A43-4178-6289-3E8F-57BB439C024A}"/>
                </a:ext>
              </a:extLst>
            </p:cNvPr>
            <p:cNvGrpSpPr/>
            <p:nvPr/>
          </p:nvGrpSpPr>
          <p:grpSpPr>
            <a:xfrm>
              <a:off x="4328474" y="2190306"/>
              <a:ext cx="1402415" cy="2686493"/>
              <a:chOff x="4328474" y="2190306"/>
              <a:chExt cx="1402415" cy="268649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D86189-F0B0-9A9D-D336-2CF70E429922}"/>
                  </a:ext>
                </a:extLst>
              </p:cNvPr>
              <p:cNvSpPr/>
              <p:nvPr/>
            </p:nvSpPr>
            <p:spPr>
              <a:xfrm>
                <a:off x="4571999" y="2190306"/>
                <a:ext cx="225425" cy="268649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75290E09-F83F-355D-7FD2-7CD1C3BB82A3}"/>
                  </a:ext>
                </a:extLst>
              </p:cNvPr>
              <p:cNvSpPr/>
              <p:nvPr/>
            </p:nvSpPr>
            <p:spPr>
              <a:xfrm rot="9610069">
                <a:off x="4328474" y="2192277"/>
                <a:ext cx="1402415" cy="2523199"/>
              </a:xfrm>
              <a:prstGeom prst="parallelogram">
                <a:avLst>
                  <a:gd name="adj" fmla="val 64869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CA6A380-934A-12DF-0740-F9683CC9AEED}"/>
                </a:ext>
              </a:extLst>
            </p:cNvPr>
            <p:cNvSpPr/>
            <p:nvPr/>
          </p:nvSpPr>
          <p:spPr>
            <a:xfrm rot="9602597" flipV="1">
              <a:off x="4565084" y="2069081"/>
              <a:ext cx="692686" cy="81351"/>
            </a:xfrm>
            <a:prstGeom prst="parallelogram">
              <a:avLst>
                <a:gd name="adj" fmla="val 268041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EBE3D-CFD6-4B58-E3F4-7D05403D10BF}"/>
              </a:ext>
            </a:extLst>
          </p:cNvPr>
          <p:cNvCxnSpPr>
            <a:cxnSpLocks/>
          </p:cNvCxnSpPr>
          <p:nvPr/>
        </p:nvCxnSpPr>
        <p:spPr>
          <a:xfrm>
            <a:off x="3535325" y="2060818"/>
            <a:ext cx="1212112" cy="640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2482B9-F5D9-22B6-59A3-F9A1A3F75B4B}"/>
                  </a:ext>
                </a:extLst>
              </p:cNvPr>
              <p:cNvSpPr txBox="1"/>
              <p:nvPr/>
            </p:nvSpPr>
            <p:spPr>
              <a:xfrm>
                <a:off x="3857904" y="1615594"/>
                <a:ext cx="61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2482B9-F5D9-22B6-59A3-F9A1A3F7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04" y="1615594"/>
                <a:ext cx="616688" cy="369332"/>
              </a:xfrm>
              <a:prstGeom prst="rect">
                <a:avLst/>
              </a:prstGeom>
              <a:blipFill>
                <a:blip r:embed="rId2"/>
                <a:stretch>
                  <a:fillRect r="-5941"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C7E2-F467-B13A-2B60-F3A68AFCFF18}"/>
              </a:ext>
            </a:extLst>
          </p:cNvPr>
          <p:cNvCxnSpPr>
            <a:cxnSpLocks/>
          </p:cNvCxnSpPr>
          <p:nvPr/>
        </p:nvCxnSpPr>
        <p:spPr>
          <a:xfrm>
            <a:off x="4305447" y="3422429"/>
            <a:ext cx="121816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879255-6771-8F18-065B-360D1313CE9F}"/>
              </a:ext>
            </a:extLst>
          </p:cNvPr>
          <p:cNvCxnSpPr>
            <a:cxnSpLocks/>
          </p:cNvCxnSpPr>
          <p:nvPr/>
        </p:nvCxnSpPr>
        <p:spPr>
          <a:xfrm flipH="1">
            <a:off x="3116308" y="3411346"/>
            <a:ext cx="57408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177A-7BDC-1A32-4466-DFF56848A5A4}"/>
                  </a:ext>
                </a:extLst>
              </p:cNvPr>
              <p:cNvSpPr txBox="1"/>
              <p:nvPr/>
            </p:nvSpPr>
            <p:spPr>
              <a:xfrm>
                <a:off x="3073739" y="2991617"/>
                <a:ext cx="61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177A-7BDC-1A32-4466-DFF56848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39" y="2991617"/>
                <a:ext cx="616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533070-2C50-02E3-5DE5-D13E4470D2B4}"/>
                  </a:ext>
                </a:extLst>
              </p:cNvPr>
              <p:cNvSpPr txBox="1"/>
              <p:nvPr/>
            </p:nvSpPr>
            <p:spPr>
              <a:xfrm>
                <a:off x="4305447" y="2661568"/>
                <a:ext cx="150262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533070-2C50-02E3-5DE5-D13E4470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447" y="2661568"/>
                <a:ext cx="1502621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9DC738-635D-D909-787D-BAFBB850E4AC}"/>
                  </a:ext>
                </a:extLst>
              </p:cNvPr>
              <p:cNvSpPr txBox="1"/>
              <p:nvPr/>
            </p:nvSpPr>
            <p:spPr>
              <a:xfrm>
                <a:off x="6011268" y="2178284"/>
                <a:ext cx="3264196" cy="246612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a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a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9DC738-635D-D909-787D-BAFBB850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68" y="2178284"/>
                <a:ext cx="3264196" cy="2466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6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Andreu Craus Vidal</dc:creator>
  <cp:lastModifiedBy>Andreu Craus Vidal</cp:lastModifiedBy>
  <cp:revision>2</cp:revision>
  <dcterms:created xsi:type="dcterms:W3CDTF">2024-10-13T17:56:57Z</dcterms:created>
  <dcterms:modified xsi:type="dcterms:W3CDTF">2024-10-13T18:47:42Z</dcterms:modified>
</cp:coreProperties>
</file>