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20D6-D841-2182-F56A-FDF67BFC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778F5-69C7-5C03-2368-6E6E35D8D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D9D7-7FFA-F23A-3DEA-A4F2D71F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CD9F-E8A9-D5CC-CAC5-E2BB9F4B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36A4-0B68-060D-690C-6DED7161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6C8D-DF29-AE80-F1F6-135D00B9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E9A6F-194D-E4AF-6940-4CB9753C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17353-56D7-8CB3-67B8-771CEFF2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D32A-D2D2-E332-8FB0-6E69641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DF59-1C41-54DA-E720-88856F72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FC83A-C314-5141-E1E8-DCFB77507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A055-B3F6-920C-8516-5F80D5A1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97E7-0621-2C55-92B0-01107D77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5733-621B-6D8E-D25F-5529A9CC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0199-9DC2-131F-7BE5-5384431F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AF19-B13B-2E74-C4DB-D6EFAD44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4453-7E34-DB58-169A-2765C8F7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CE4A-E92A-CBC4-77BB-C227A6F2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9FB0-AFF7-66C2-04F8-90B8B75C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362B-18F8-D17B-FE4A-F5026B8E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8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C58C-E7EA-F126-D12B-3256F465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6913-5AF5-8952-BE21-9C1C417BD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95CF-B4EB-E8E8-8611-E5BFC4F9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4B10-91FE-E7FA-D476-43B06B23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CE4A-5E68-D62D-D8F1-37ED4B7A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0248-302B-A45F-A3BD-1ED3B3D3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82B7-B6C9-5569-46F8-A8FCC89CE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59CB1-CCAB-8104-B3C3-16220D7C7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C9C8-4BC2-563A-6FB5-02ACCB4E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FAA3C-A165-2C50-9518-124187B2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50811-D361-A0D3-6B4D-3C8FD723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EF81-6B21-D3E3-ABE8-7E41EC10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5B797-733B-7BB7-3F35-6868EFC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786EF-7EB6-FB44-D82E-01D6AB2BB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03CFE-0AD4-5C67-BFE1-52C08995D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582A-B875-AA63-FB8E-20A759BE4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1D379-723F-09A4-25D5-F2E6687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19B75-2EFD-4F99-9E19-2E1C458A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B93E3-85F5-BD38-DFC9-95DD159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29C9-4D15-1EE8-FB64-3F564C1D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C6AC4-9DAB-7B9B-5236-3BA86896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2D322-7D82-4BBE-4700-80CC52D3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D00AC-FD7C-D314-4FE5-84899179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87D5B-2A3D-A9CD-8AF8-06B2C18E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F648E-6150-584A-693A-56428588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07C8F-2FC8-4CCA-B268-4119B3D4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D0D-CD44-3A22-A714-56CD3431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6989-76B5-2DAB-7CCC-F5CF5DFD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0E66C-D682-7A83-716A-AC5964C11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F0E2-1FC7-39D3-C423-9C3E9F7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FEDF-6169-0856-6613-9E358660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009F-5765-0A71-A613-5EA86824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F4F2-5EA5-D7FD-B8F7-5B783FC8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2DEA3-5025-51BB-EF65-94E822E93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945F-0420-6FCD-89C6-C4CB6732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F865-2DC0-5945-2373-9C57D4F0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2B6A-4D5C-62F5-F674-8F9948DF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7E1B-56DD-9A59-8A48-8600C23A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7EE76-2004-D12F-4C75-607B1F36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8657-FAE8-78AC-FA4D-DDC33298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A2C9-5F3B-B526-3813-47282251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8A17-AEC6-4C37-A332-D90BFECC29B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BE30-DFA3-4934-8D60-2F1A36FF6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5FF55-C2AC-1DB1-8E15-A4669B708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F7CF-A30E-41F3-B22B-180AE573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7FCC-BF4C-1092-56A6-F525ABA9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B10244D-3C9D-1EEB-9C80-153DE159A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83"/>
            <a:ext cx="12176456" cy="2435290"/>
          </a:xfrm>
        </p:spPr>
      </p:pic>
      <p:pic>
        <p:nvPicPr>
          <p:cNvPr id="10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21D2FBE-4AB4-EDCE-3915-3962B3369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005476" cy="24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153E-782A-0AB5-A0BF-0AC9B91B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3B3BEDD-5E6E-E70B-F071-BD8C7E1F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6309"/>
            <a:ext cx="12192000" cy="24384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BDEE98-68CC-91C9-361A-2F981655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A17C3AE-3460-422C-25A1-FE2964789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26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D653-642A-91BF-8D59-DFF722E8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6C82BF4-F43F-DA53-4383-A68FF284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9128"/>
            <a:ext cx="12153221" cy="243064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653E1F4-375A-CF51-D247-7EB2432B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2815-A294-DE3A-DAC7-B573C51F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5C5E8BA-44D9-2C20-EC9D-97D2DE903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286"/>
            <a:ext cx="12030191" cy="2406037"/>
          </a:xfrm>
        </p:spPr>
      </p:pic>
    </p:spTree>
    <p:extLst>
      <p:ext uri="{BB962C8B-B14F-4D97-AF65-F5344CB8AC3E}">
        <p14:creationId xmlns:p14="http://schemas.microsoft.com/office/powerpoint/2010/main" val="42486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328E-323A-54D4-6A9E-646B5659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5705-9893-E474-7AAA-DF3A5969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7479C1E-8BB4-DC49-BF07-1BA19CEE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0" y="681037"/>
            <a:ext cx="7879459" cy="60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189B-7BE3-B61D-E389-4011552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36586-5B11-812D-13AC-A07761778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368099"/>
              </p:ext>
            </p:extLst>
          </p:nvPr>
        </p:nvGraphicFramePr>
        <p:xfrm>
          <a:off x="1588171" y="256674"/>
          <a:ext cx="8871278" cy="5330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406">
                  <a:extLst>
                    <a:ext uri="{9D8B030D-6E8A-4147-A177-3AD203B41FA5}">
                      <a16:colId xmlns:a16="http://schemas.microsoft.com/office/drawing/2014/main" val="2238888032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881991056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1493954964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3653987951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2961911288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2616689649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2908297054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2658361277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4196976133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3905156241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2307310277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4283201574"/>
                    </a:ext>
                  </a:extLst>
                </a:gridCol>
                <a:gridCol w="682406">
                  <a:extLst>
                    <a:ext uri="{9D8B030D-6E8A-4147-A177-3AD203B41FA5}">
                      <a16:colId xmlns:a16="http://schemas.microsoft.com/office/drawing/2014/main" val="570950612"/>
                    </a:ext>
                  </a:extLst>
                </a:gridCol>
              </a:tblGrid>
              <a:tr h="42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4x4 &amp; 5x5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Accel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Brake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Openness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PupilL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PupilR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Speed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Steering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Throttle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Center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Front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Back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gsr_phasic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83883272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21191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0.786756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13.46623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0.086509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0.809528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28.46665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50.2381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0.361413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8882283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2.507456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0.045828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0.249362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3.403946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0.032245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0.083335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0.335235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20.16196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34.30777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0.275526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1543628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-48.9215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-1.10706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-0.38551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-0.89823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-0.27225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7.02341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7.846097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-0.08946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9260922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-0.84359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0.719344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-0.21274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11.53596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0.585274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14.70163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23.96813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0.113234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4682824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0.137134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0.016009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13.63439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-0.01807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0.083252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0.772738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22.22642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39.6705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58853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0.827917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0.11758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0.083621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15.50795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1.035459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32.93099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68.51158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0.554912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0907653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17.08776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0.650031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0.388047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25.29107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0.210175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0.956482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1.835393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117.2723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189.8094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1.013131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6057263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74722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569869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004863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0787690"/>
                  </a:ext>
                </a:extLst>
              </a:tr>
              <a:tr h="420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6x6 &amp; 8x8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Accel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Brake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Openness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PupilL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PupilR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Speed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Steering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Throttle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Center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Front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Back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gsr_phasic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5820134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403337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0.863792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0.095272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-0.25114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14.24057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0.072252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26.74211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55.6893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0.594506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7393550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0.994227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0.241372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0.343652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2.008725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0.024083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1.543624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10.9316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26.91254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0.173009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9253706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-8.22512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-0.71094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-0.26762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-0.89548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7.93308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-0.15512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-3.29324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8.565921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16.21117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0.222222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988384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-0.73456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0.819156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-0.51702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0.239785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18.51691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33.37944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0.444444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4442216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0.077136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0.051683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-0.34601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14.28479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0.083252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0.762401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25.19029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52.65918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8291655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0.564551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0.173462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15.66106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0.119385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1.037007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32.90016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65.78897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0.777778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0597184"/>
                  </a:ext>
                </a:extLst>
              </a:tr>
              <a:tr h="2244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5.511084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0.505462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0.695018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19.34057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0.119904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0.408203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1.739281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54.89931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118.2951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0.777778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0027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A98A61-2E79-41B6-C194-BF27627B3F16}"/>
              </a:ext>
            </a:extLst>
          </p:cNvPr>
          <p:cNvSpPr txBox="1"/>
          <p:nvPr/>
        </p:nvSpPr>
        <p:spPr>
          <a:xfrm>
            <a:off x="702989" y="6051454"/>
            <a:ext cx="1036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Center, Front, Back are reporting fewer samples. Unsure why. Doesn’t seem to effect anything as far I can tell</a:t>
            </a:r>
          </a:p>
        </p:txBody>
      </p:sp>
    </p:spTree>
    <p:extLst>
      <p:ext uri="{BB962C8B-B14F-4D97-AF65-F5344CB8AC3E}">
        <p14:creationId xmlns:p14="http://schemas.microsoft.com/office/powerpoint/2010/main" val="149389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302</Words>
  <Application>Microsoft Office PowerPoint</Application>
  <PresentationFormat>Widescreen</PresentationFormat>
  <Paragraphs>235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Tavassoli, Riley</dc:creator>
  <cp:lastModifiedBy>Tavassoli, Riley</cp:lastModifiedBy>
  <cp:revision>2</cp:revision>
  <dcterms:created xsi:type="dcterms:W3CDTF">2022-07-13T04:56:18Z</dcterms:created>
  <dcterms:modified xsi:type="dcterms:W3CDTF">2022-07-13T05:07:59Z</dcterms:modified>
</cp:coreProperties>
</file>