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0" r:id="rId12"/>
    <p:sldId id="275" r:id="rId13"/>
    <p:sldId id="272" r:id="rId14"/>
    <p:sldId id="264" r:id="rId15"/>
    <p:sldId id="271" r:id="rId16"/>
    <p:sldId id="274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0841-FFE1-495D-9291-05CD5E34A80A}" v="50" dt="2019-08-08T21:59:5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aylor" userId="d0857d0531995ae7" providerId="LiveId" clId="{9F052535-D0DC-4CFE-A76F-E68F735ADB9B}"/>
    <pc:docChg chg="undo custSel mod addSld delSld modSld">
      <pc:chgData name="Robert Taylor" userId="d0857d0531995ae7" providerId="LiveId" clId="{9F052535-D0DC-4CFE-A76F-E68F735ADB9B}" dt="2019-08-08T22:12:04.202" v="1579" actId="20577"/>
      <pc:docMkLst>
        <pc:docMk/>
      </pc:docMkLst>
      <pc:sldChg chg="modSp">
        <pc:chgData name="Robert Taylor" userId="d0857d0531995ae7" providerId="LiveId" clId="{9F052535-D0DC-4CFE-A76F-E68F735ADB9B}" dt="2019-08-08T20:51:14.303" v="378" actId="6549"/>
        <pc:sldMkLst>
          <pc:docMk/>
          <pc:sldMk cId="905334886" sldId="256"/>
        </pc:sldMkLst>
        <pc:spChg chg="mod">
          <ac:chgData name="Robert Taylor" userId="d0857d0531995ae7" providerId="LiveId" clId="{9F052535-D0DC-4CFE-A76F-E68F735ADB9B}" dt="2019-08-08T20:51:14.303" v="378" actId="6549"/>
          <ac:spMkLst>
            <pc:docMk/>
            <pc:sldMk cId="905334886" sldId="256"/>
            <ac:spMk id="2" creationId="{5F49B9D7-D0AC-42D8-BE4B-9DB90D8CAA12}"/>
          </ac:spMkLst>
        </pc:spChg>
        <pc:spChg chg="mod">
          <ac:chgData name="Robert Taylor" userId="d0857d0531995ae7" providerId="LiveId" clId="{9F052535-D0DC-4CFE-A76F-E68F735ADB9B}" dt="2019-08-08T20:21:11.645" v="71" actId="20577"/>
          <ac:spMkLst>
            <pc:docMk/>
            <pc:sldMk cId="905334886" sldId="256"/>
            <ac:spMk id="3" creationId="{EFEE7826-A21E-4184-A6EE-A20A6C09EB45}"/>
          </ac:spMkLst>
        </pc:spChg>
      </pc:sldChg>
      <pc:sldChg chg="addSp delSp modSp modAnim">
        <pc:chgData name="Robert Taylor" userId="d0857d0531995ae7" providerId="LiveId" clId="{9F052535-D0DC-4CFE-A76F-E68F735ADB9B}" dt="2019-08-08T20:24:08.225" v="86" actId="1076"/>
        <pc:sldMkLst>
          <pc:docMk/>
          <pc:sldMk cId="907315605" sldId="257"/>
        </pc:sldMkLst>
        <pc:picChg chg="add mod">
          <ac:chgData name="Robert Taylor" userId="d0857d0531995ae7" providerId="LiveId" clId="{9F052535-D0DC-4CFE-A76F-E68F735ADB9B}" dt="2019-08-08T20:24:08.225" v="86" actId="1076"/>
          <ac:picMkLst>
            <pc:docMk/>
            <pc:sldMk cId="907315605" sldId="257"/>
            <ac:picMk id="3" creationId="{7B022396-0665-4124-B553-1DC25C3E2C7C}"/>
          </ac:picMkLst>
        </pc:picChg>
        <pc:picChg chg="del mod">
          <ac:chgData name="Robert Taylor" userId="d0857d0531995ae7" providerId="LiveId" clId="{9F052535-D0DC-4CFE-A76F-E68F735ADB9B}" dt="2019-08-08T20:24:03.714" v="84" actId="478"/>
          <ac:picMkLst>
            <pc:docMk/>
            <pc:sldMk cId="907315605" sldId="257"/>
            <ac:picMk id="1026" creationId="{B30C4BAB-98F7-4231-B2B3-564E9C1CAF55}"/>
          </ac:picMkLst>
        </pc:picChg>
      </pc:sldChg>
      <pc:sldChg chg="modSp">
        <pc:chgData name="Robert Taylor" userId="d0857d0531995ae7" providerId="LiveId" clId="{9F052535-D0DC-4CFE-A76F-E68F735ADB9B}" dt="2019-08-08T22:05:18.483" v="1508" actId="20577"/>
        <pc:sldMkLst>
          <pc:docMk/>
          <pc:sldMk cId="3186126421" sldId="259"/>
        </pc:sldMkLst>
        <pc:spChg chg="mod">
          <ac:chgData name="Robert Taylor" userId="d0857d0531995ae7" providerId="LiveId" clId="{9F052535-D0DC-4CFE-A76F-E68F735ADB9B}" dt="2019-08-08T22:05:18.483" v="1508" actId="20577"/>
          <ac:spMkLst>
            <pc:docMk/>
            <pc:sldMk cId="3186126421" sldId="259"/>
            <ac:spMk id="3" creationId="{8B4D86E0-9A4B-4354-9920-40A312F55FA2}"/>
          </ac:spMkLst>
        </pc:spChg>
      </pc:sldChg>
      <pc:sldChg chg="modSp">
        <pc:chgData name="Robert Taylor" userId="d0857d0531995ae7" providerId="LiveId" clId="{9F052535-D0DC-4CFE-A76F-E68F735ADB9B}" dt="2019-08-08T21:57:15.599" v="1348" actId="20577"/>
        <pc:sldMkLst>
          <pc:docMk/>
          <pc:sldMk cId="1610325095" sldId="260"/>
        </pc:sldMkLst>
        <pc:spChg chg="mod">
          <ac:chgData name="Robert Taylor" userId="d0857d0531995ae7" providerId="LiveId" clId="{9F052535-D0DC-4CFE-A76F-E68F735ADB9B}" dt="2019-08-08T21:57:15.599" v="1348" actId="20577"/>
          <ac:spMkLst>
            <pc:docMk/>
            <pc:sldMk cId="1610325095" sldId="260"/>
            <ac:spMk id="3" creationId="{378CF361-F016-4D1F-956C-77E4DBA80086}"/>
          </ac:spMkLst>
        </pc:spChg>
      </pc:sldChg>
      <pc:sldChg chg="modSp">
        <pc:chgData name="Robert Taylor" userId="d0857d0531995ae7" providerId="LiveId" clId="{9F052535-D0DC-4CFE-A76F-E68F735ADB9B}" dt="2019-08-08T22:10:35.526" v="1520" actId="20577"/>
        <pc:sldMkLst>
          <pc:docMk/>
          <pc:sldMk cId="1059251947" sldId="261"/>
        </pc:sldMkLst>
        <pc:spChg chg="mod">
          <ac:chgData name="Robert Taylor" userId="d0857d0531995ae7" providerId="LiveId" clId="{9F052535-D0DC-4CFE-A76F-E68F735ADB9B}" dt="2019-08-08T22:10:35.526" v="1520" actId="20577"/>
          <ac:spMkLst>
            <pc:docMk/>
            <pc:sldMk cId="1059251947" sldId="261"/>
            <ac:spMk id="2" creationId="{B782AF8C-C81C-430A-B8B4-014BFB084080}"/>
          </ac:spMkLst>
        </pc:spChg>
      </pc:sldChg>
      <pc:sldChg chg="modSp">
        <pc:chgData name="Robert Taylor" userId="d0857d0531995ae7" providerId="LiveId" clId="{9F052535-D0DC-4CFE-A76F-E68F735ADB9B}" dt="2019-08-08T20:43:42.765" v="276" actId="20577"/>
        <pc:sldMkLst>
          <pc:docMk/>
          <pc:sldMk cId="3697859718" sldId="262"/>
        </pc:sldMkLst>
        <pc:spChg chg="mod">
          <ac:chgData name="Robert Taylor" userId="d0857d0531995ae7" providerId="LiveId" clId="{9F052535-D0DC-4CFE-A76F-E68F735ADB9B}" dt="2019-08-08T20:43:42.765" v="276" actId="20577"/>
          <ac:spMkLst>
            <pc:docMk/>
            <pc:sldMk cId="3697859718" sldId="262"/>
            <ac:spMk id="2" creationId="{7DBA7672-357F-4650-AB47-D859E5597057}"/>
          </ac:spMkLst>
        </pc:spChg>
      </pc:sldChg>
      <pc:sldChg chg="modSp">
        <pc:chgData name="Robert Taylor" userId="d0857d0531995ae7" providerId="LiveId" clId="{9F052535-D0DC-4CFE-A76F-E68F735ADB9B}" dt="2019-08-08T20:44:59.815" v="295" actId="20577"/>
        <pc:sldMkLst>
          <pc:docMk/>
          <pc:sldMk cId="1707188521" sldId="263"/>
        </pc:sldMkLst>
        <pc:spChg chg="mod">
          <ac:chgData name="Robert Taylor" userId="d0857d0531995ae7" providerId="LiveId" clId="{9F052535-D0DC-4CFE-A76F-E68F735ADB9B}" dt="2019-08-08T20:44:59.815" v="295" actId="20577"/>
          <ac:spMkLst>
            <pc:docMk/>
            <pc:sldMk cId="1707188521" sldId="263"/>
            <ac:spMk id="2" creationId="{6F6DEDF9-C764-4E04-9E17-8C8937978530}"/>
          </ac:spMkLst>
        </pc:spChg>
        <pc:spChg chg="mod">
          <ac:chgData name="Robert Taylor" userId="d0857d0531995ae7" providerId="LiveId" clId="{9F052535-D0DC-4CFE-A76F-E68F735ADB9B}" dt="2019-08-08T20:44:06.281" v="277" actId="33524"/>
          <ac:spMkLst>
            <pc:docMk/>
            <pc:sldMk cId="1707188521" sldId="263"/>
            <ac:spMk id="3" creationId="{D3E178E0-39F1-467C-B318-956E57A5B8CC}"/>
          </ac:spMkLst>
        </pc:spChg>
      </pc:sldChg>
      <pc:sldChg chg="addSp delSp modSp modAnim">
        <pc:chgData name="Robert Taylor" userId="d0857d0531995ae7" providerId="LiveId" clId="{9F052535-D0DC-4CFE-A76F-E68F735ADB9B}" dt="2019-08-08T20:48:09.126" v="338" actId="14100"/>
        <pc:sldMkLst>
          <pc:docMk/>
          <pc:sldMk cId="2343801623" sldId="264"/>
        </pc:sldMkLst>
        <pc:spChg chg="mod">
          <ac:chgData name="Robert Taylor" userId="d0857d0531995ae7" providerId="LiveId" clId="{9F052535-D0DC-4CFE-A76F-E68F735ADB9B}" dt="2019-08-08T20:48:09.126" v="338" actId="14100"/>
          <ac:spMkLst>
            <pc:docMk/>
            <pc:sldMk cId="2343801623" sldId="264"/>
            <ac:spMk id="3" creationId="{4DF5A7DE-4475-4BBC-BAEA-EAFFF1E50AFE}"/>
          </ac:spMkLst>
        </pc:spChg>
        <pc:picChg chg="add mod">
          <ac:chgData name="Robert Taylor" userId="d0857d0531995ae7" providerId="LiveId" clId="{9F052535-D0DC-4CFE-A76F-E68F735ADB9B}" dt="2019-08-08T20:47:58.244" v="333" actId="1076"/>
          <ac:picMkLst>
            <pc:docMk/>
            <pc:sldMk cId="2343801623" sldId="264"/>
            <ac:picMk id="4" creationId="{2CD66047-417C-4B85-BBAA-3AFB0A9CA612}"/>
          </ac:picMkLst>
        </pc:picChg>
        <pc:picChg chg="del">
          <ac:chgData name="Robert Taylor" userId="d0857d0531995ae7" providerId="LiveId" clId="{9F052535-D0DC-4CFE-A76F-E68F735ADB9B}" dt="2019-08-08T20:47:49.230" v="331" actId="478"/>
          <ac:picMkLst>
            <pc:docMk/>
            <pc:sldMk cId="2343801623" sldId="264"/>
            <ac:picMk id="3074" creationId="{19CE6357-9E9F-48B3-8C15-ED629D588566}"/>
          </ac:picMkLst>
        </pc:picChg>
      </pc:sldChg>
      <pc:sldChg chg="del">
        <pc:chgData name="Robert Taylor" userId="d0857d0531995ae7" providerId="LiveId" clId="{9F052535-D0DC-4CFE-A76F-E68F735ADB9B}" dt="2019-08-08T21:44:21.193" v="1100" actId="2696"/>
        <pc:sldMkLst>
          <pc:docMk/>
          <pc:sldMk cId="3496908491" sldId="267"/>
        </pc:sldMkLst>
      </pc:sldChg>
      <pc:sldChg chg="modSp add">
        <pc:chgData name="Robert Taylor" userId="d0857d0531995ae7" providerId="LiveId" clId="{9F052535-D0DC-4CFE-A76F-E68F735ADB9B}" dt="2019-08-08T21:58:14.686" v="1353" actId="20577"/>
        <pc:sldMkLst>
          <pc:docMk/>
          <pc:sldMk cId="2713336992" sldId="268"/>
        </pc:sldMkLst>
        <pc:spChg chg="mod">
          <ac:chgData name="Robert Taylor" userId="d0857d0531995ae7" providerId="LiveId" clId="{9F052535-D0DC-4CFE-A76F-E68F735ADB9B}" dt="2019-08-08T21:08:37.121" v="817" actId="20577"/>
          <ac:spMkLst>
            <pc:docMk/>
            <pc:sldMk cId="2713336992" sldId="268"/>
            <ac:spMk id="2" creationId="{BB7DD82A-3D5B-4DEA-8B64-856A5FD2EB48}"/>
          </ac:spMkLst>
        </pc:spChg>
        <pc:spChg chg="mod">
          <ac:chgData name="Robert Taylor" userId="d0857d0531995ae7" providerId="LiveId" clId="{9F052535-D0DC-4CFE-A76F-E68F735ADB9B}" dt="2019-08-08T21:58:14.686" v="1353" actId="20577"/>
          <ac:spMkLst>
            <pc:docMk/>
            <pc:sldMk cId="2713336992" sldId="268"/>
            <ac:spMk id="3" creationId="{F3C04388-317D-47ED-BE64-1396FD41A8FB}"/>
          </ac:spMkLst>
        </pc:spChg>
      </pc:sldChg>
      <pc:sldChg chg="addSp delSp modSp add mod setBg setClrOvrMap">
        <pc:chgData name="Robert Taylor" userId="d0857d0531995ae7" providerId="LiveId" clId="{9F052535-D0DC-4CFE-A76F-E68F735ADB9B}" dt="2019-08-08T21:59:53.137" v="1372" actId="1076"/>
        <pc:sldMkLst>
          <pc:docMk/>
          <pc:sldMk cId="3168144739" sldId="269"/>
        </pc:sldMkLst>
        <pc:spChg chg="del">
          <ac:chgData name="Robert Taylor" userId="d0857d0531995ae7" providerId="LiveId" clId="{9F052535-D0DC-4CFE-A76F-E68F735ADB9B}" dt="2019-08-08T20:35:23.849" v="118" actId="478"/>
          <ac:spMkLst>
            <pc:docMk/>
            <pc:sldMk cId="3168144739" sldId="269"/>
            <ac:spMk id="2" creationId="{AFF4D3D9-E9E8-4240-BE4C-7D20110296DB}"/>
          </ac:spMkLst>
        </pc:spChg>
        <pc:spChg chg="del">
          <ac:chgData name="Robert Taylor" userId="d0857d0531995ae7" providerId="LiveId" clId="{9F052535-D0DC-4CFE-A76F-E68F735ADB9B}" dt="2019-08-08T20:35:26.093" v="119" actId="478"/>
          <ac:spMkLst>
            <pc:docMk/>
            <pc:sldMk cId="3168144739" sldId="269"/>
            <ac:spMk id="3" creationId="{7D54C321-BD62-4861-93C3-CE08F5F13421}"/>
          </ac:spMkLst>
        </pc:spChg>
        <pc:spChg chg="add mod">
          <ac:chgData name="Robert Taylor" userId="d0857d0531995ae7" providerId="LiveId" clId="{9F052535-D0DC-4CFE-A76F-E68F735ADB9B}" dt="2019-08-08T21:59:53.137" v="1372" actId="1076"/>
          <ac:spMkLst>
            <pc:docMk/>
            <pc:sldMk cId="3168144739" sldId="269"/>
            <ac:spMk id="4" creationId="{A5BB1C14-D215-46E5-9594-31BC081336BE}"/>
          </ac:spMkLst>
        </pc:spChg>
        <pc:spChg chg="add">
          <ac:chgData name="Robert Taylor" userId="d0857d0531995ae7" providerId="LiveId" clId="{9F052535-D0DC-4CFE-A76F-E68F735ADB9B}" dt="2019-08-08T20:35:56.539" v="123" actId="26606"/>
          <ac:spMkLst>
            <pc:docMk/>
            <pc:sldMk cId="3168144739" sldId="269"/>
            <ac:spMk id="73" creationId="{F8C668FA-2417-47B5-B454-2D55FC17FF7A}"/>
          </ac:spMkLst>
        </pc:spChg>
        <pc:spChg chg="add">
          <ac:chgData name="Robert Taylor" userId="d0857d0531995ae7" providerId="LiveId" clId="{9F052535-D0DC-4CFE-A76F-E68F735ADB9B}" dt="2019-08-08T20:35:56.539" v="123" actId="26606"/>
          <ac:spMkLst>
            <pc:docMk/>
            <pc:sldMk cId="3168144739" sldId="269"/>
            <ac:spMk id="77" creationId="{2B4CDDF6-55C3-415A-8D8B-7E03C3D616FC}"/>
          </ac:spMkLst>
        </pc:spChg>
        <pc:picChg chg="ad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71" creationId="{5C819037-A607-4A7B-ADF1-B04516199C89}"/>
          </ac:picMkLst>
        </pc:picChg>
        <pc:picChg chg="ad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75" creationId="{97FEBA57-8992-46BB-BCF0-5A83FE8E01E8}"/>
          </ac:picMkLst>
        </pc:picChg>
        <pc:picChg chg="add mod">
          <ac:chgData name="Robert Taylor" userId="d0857d0531995ae7" providerId="LiveId" clId="{9F052535-D0DC-4CFE-A76F-E68F735ADB9B}" dt="2019-08-08T20:35:56.539" v="123" actId="26606"/>
          <ac:picMkLst>
            <pc:docMk/>
            <pc:sldMk cId="3168144739" sldId="269"/>
            <ac:picMk id="2050" creationId="{3FEEFC86-3C8E-4D45-8C49-E988325D5094}"/>
          </ac:picMkLst>
        </pc:picChg>
      </pc:sldChg>
      <pc:sldChg chg="addSp delSp modSp add">
        <pc:chgData name="Robert Taylor" userId="d0857d0531995ae7" providerId="LiveId" clId="{9F052535-D0DC-4CFE-A76F-E68F735ADB9B}" dt="2019-08-08T22:07:29.340" v="1510" actId="20577"/>
        <pc:sldMkLst>
          <pc:docMk/>
          <pc:sldMk cId="3208771718" sldId="270"/>
        </pc:sldMkLst>
        <pc:spChg chg="mod">
          <ac:chgData name="Robert Taylor" userId="d0857d0531995ae7" providerId="LiveId" clId="{9F052535-D0DC-4CFE-A76F-E68F735ADB9B}" dt="2019-08-08T20:53:57.237" v="396" actId="20577"/>
          <ac:spMkLst>
            <pc:docMk/>
            <pc:sldMk cId="3208771718" sldId="270"/>
            <ac:spMk id="2" creationId="{4A87D5F7-A925-4733-AA28-7E07848649C1}"/>
          </ac:spMkLst>
        </pc:spChg>
        <pc:spChg chg="mod">
          <ac:chgData name="Robert Taylor" userId="d0857d0531995ae7" providerId="LiveId" clId="{9F052535-D0DC-4CFE-A76F-E68F735ADB9B}" dt="2019-08-08T22:07:29.340" v="1510" actId="20577"/>
          <ac:spMkLst>
            <pc:docMk/>
            <pc:sldMk cId="3208771718" sldId="270"/>
            <ac:spMk id="3" creationId="{42F6801F-FE79-48AF-B6F1-0B84C4CCE9FE}"/>
          </ac:spMkLst>
        </pc:spChg>
        <pc:spChg chg="add del">
          <ac:chgData name="Robert Taylor" userId="d0857d0531995ae7" providerId="LiveId" clId="{9F052535-D0DC-4CFE-A76F-E68F735ADB9B}" dt="2019-08-08T20:59:51.860" v="565"/>
          <ac:spMkLst>
            <pc:docMk/>
            <pc:sldMk cId="3208771718" sldId="270"/>
            <ac:spMk id="4" creationId="{1722864E-7BBE-4492-A621-E0C703AD8C51}"/>
          </ac:spMkLst>
        </pc:spChg>
        <pc:spChg chg="add del">
          <ac:chgData name="Robert Taylor" userId="d0857d0531995ae7" providerId="LiveId" clId="{9F052535-D0DC-4CFE-A76F-E68F735ADB9B}" dt="2019-08-08T20:59:59.103" v="567"/>
          <ac:spMkLst>
            <pc:docMk/>
            <pc:sldMk cId="3208771718" sldId="270"/>
            <ac:spMk id="5" creationId="{BC8F0EC7-2417-4E08-8923-080F1C8FA884}"/>
          </ac:spMkLst>
        </pc:spChg>
        <pc:spChg chg="add del">
          <ac:chgData name="Robert Taylor" userId="d0857d0531995ae7" providerId="LiveId" clId="{9F052535-D0DC-4CFE-A76F-E68F735ADB9B}" dt="2019-08-08T21:00:05.464" v="571"/>
          <ac:spMkLst>
            <pc:docMk/>
            <pc:sldMk cId="3208771718" sldId="270"/>
            <ac:spMk id="6" creationId="{2A26911A-11F1-4B89-AA6C-EC2B615DE6BF}"/>
          </ac:spMkLst>
        </pc:spChg>
      </pc:sldChg>
      <pc:sldChg chg="modSp add modTransition">
        <pc:chgData name="Robert Taylor" userId="d0857d0531995ae7" providerId="LiveId" clId="{9F052535-D0DC-4CFE-A76F-E68F735ADB9B}" dt="2019-08-08T22:12:04.202" v="1579" actId="20577"/>
        <pc:sldMkLst>
          <pc:docMk/>
          <pc:sldMk cId="398978921" sldId="271"/>
        </pc:sldMkLst>
        <pc:spChg chg="mod">
          <ac:chgData name="Robert Taylor" userId="d0857d0531995ae7" providerId="LiveId" clId="{9F052535-D0DC-4CFE-A76F-E68F735ADB9B}" dt="2019-08-08T20:48:59.853" v="345" actId="20577"/>
          <ac:spMkLst>
            <pc:docMk/>
            <pc:sldMk cId="398978921" sldId="271"/>
            <ac:spMk id="2" creationId="{3CACC4D8-B4B8-4D59-8581-F7B3FF68B8E2}"/>
          </ac:spMkLst>
        </pc:spChg>
        <pc:spChg chg="mod">
          <ac:chgData name="Robert Taylor" userId="d0857d0531995ae7" providerId="LiveId" clId="{9F052535-D0DC-4CFE-A76F-E68F735ADB9B}" dt="2019-08-08T22:12:04.202" v="1579" actId="20577"/>
          <ac:spMkLst>
            <pc:docMk/>
            <pc:sldMk cId="398978921" sldId="271"/>
            <ac:spMk id="3" creationId="{31B52685-CE6D-4AE0-A393-C3AFED616892}"/>
          </ac:spMkLst>
        </pc:spChg>
      </pc:sldChg>
      <pc:sldChg chg="modSp add">
        <pc:chgData name="Robert Taylor" userId="d0857d0531995ae7" providerId="LiveId" clId="{9F052535-D0DC-4CFE-A76F-E68F735ADB9B}" dt="2019-08-08T21:11:12.284" v="882" actId="403"/>
        <pc:sldMkLst>
          <pc:docMk/>
          <pc:sldMk cId="1466468871" sldId="272"/>
        </pc:sldMkLst>
        <pc:spChg chg="mod">
          <ac:chgData name="Robert Taylor" userId="d0857d0531995ae7" providerId="LiveId" clId="{9F052535-D0DC-4CFE-A76F-E68F735ADB9B}" dt="2019-08-08T21:10:25.368" v="836" actId="20577"/>
          <ac:spMkLst>
            <pc:docMk/>
            <pc:sldMk cId="1466468871" sldId="272"/>
            <ac:spMk id="2" creationId="{B634ECCF-4E6E-4E12-ACEF-6445E5E7B71A}"/>
          </ac:spMkLst>
        </pc:spChg>
        <pc:spChg chg="mod">
          <ac:chgData name="Robert Taylor" userId="d0857d0531995ae7" providerId="LiveId" clId="{9F052535-D0DC-4CFE-A76F-E68F735ADB9B}" dt="2019-08-08T21:11:12.284" v="882" actId="403"/>
          <ac:spMkLst>
            <pc:docMk/>
            <pc:sldMk cId="1466468871" sldId="272"/>
            <ac:spMk id="3" creationId="{210A06BB-ECEB-4EA8-BA2F-D14D5FEF3D8A}"/>
          </ac:spMkLst>
        </pc:spChg>
      </pc:sldChg>
      <pc:sldChg chg="modSp add">
        <pc:chgData name="Robert Taylor" userId="d0857d0531995ae7" providerId="LiveId" clId="{9F052535-D0DC-4CFE-A76F-E68F735ADB9B}" dt="2019-08-08T21:44:05.374" v="1099" actId="20577"/>
        <pc:sldMkLst>
          <pc:docMk/>
          <pc:sldMk cId="277160913" sldId="273"/>
        </pc:sldMkLst>
        <pc:spChg chg="mod">
          <ac:chgData name="Robert Taylor" userId="d0857d0531995ae7" providerId="LiveId" clId="{9F052535-D0DC-4CFE-A76F-E68F735ADB9B}" dt="2019-08-08T21:44:05.374" v="1099" actId="20577"/>
          <ac:spMkLst>
            <pc:docMk/>
            <pc:sldMk cId="277160913" sldId="273"/>
            <ac:spMk id="3" creationId="{EFEE7826-A21E-4184-A6EE-A20A6C09EB45}"/>
          </ac:spMkLst>
        </pc:spChg>
      </pc:sldChg>
      <pc:sldChg chg="modSp add">
        <pc:chgData name="Robert Taylor" userId="d0857d0531995ae7" providerId="LiveId" clId="{9F052535-D0DC-4CFE-A76F-E68F735ADB9B}" dt="2019-08-08T21:54:50.838" v="1344" actId="27636"/>
        <pc:sldMkLst>
          <pc:docMk/>
          <pc:sldMk cId="1854217920" sldId="274"/>
        </pc:sldMkLst>
        <pc:spChg chg="mod">
          <ac:chgData name="Robert Taylor" userId="d0857d0531995ae7" providerId="LiveId" clId="{9F052535-D0DC-4CFE-A76F-E68F735ADB9B}" dt="2019-08-08T21:46:26.661" v="1117" actId="20577"/>
          <ac:spMkLst>
            <pc:docMk/>
            <pc:sldMk cId="1854217920" sldId="274"/>
            <ac:spMk id="2" creationId="{0FDAEB43-6A23-4687-9A48-297A84129AD7}"/>
          </ac:spMkLst>
        </pc:spChg>
        <pc:spChg chg="mod">
          <ac:chgData name="Robert Taylor" userId="d0857d0531995ae7" providerId="LiveId" clId="{9F052535-D0DC-4CFE-A76F-E68F735ADB9B}" dt="2019-08-08T21:54:50.838" v="1344" actId="27636"/>
          <ac:spMkLst>
            <pc:docMk/>
            <pc:sldMk cId="1854217920" sldId="274"/>
            <ac:spMk id="3" creationId="{E3003C3A-479A-4359-BCA7-0586DF3C3C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?view=aspnetcore-3.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syntax_tre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aniuse.com/#feat=wa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Blazor: </a:t>
            </a:r>
            <a:br>
              <a:rPr lang="en-US" dirty="0"/>
            </a:br>
            <a:r>
              <a:rPr lang="en-US" sz="4000" dirty="0"/>
              <a:t>JavaScript? Where we’re going we don’t need JavaScript!!!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 </a:t>
            </a:r>
          </a:p>
          <a:p>
            <a:pPr algn="l"/>
            <a:r>
              <a:rPr lang="en-US" dirty="0"/>
              <a:t>Date: 2020-07-31</a:t>
            </a:r>
          </a:p>
        </p:txBody>
      </p:sp>
    </p:spTree>
    <p:extLst>
      <p:ext uri="{BB962C8B-B14F-4D97-AF65-F5344CB8AC3E}">
        <p14:creationId xmlns:p14="http://schemas.microsoft.com/office/powerpoint/2010/main" val="90533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F9-C764-4E04-9E17-8C89379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8E0-39F1-467C-B318-956E57A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3726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Side</a:t>
            </a:r>
          </a:p>
          <a:p>
            <a:pPr lvl="1"/>
            <a:r>
              <a:rPr lang="en-US" dirty="0"/>
              <a:t>Faster browser load times</a:t>
            </a:r>
          </a:p>
          <a:p>
            <a:pPr lvl="1"/>
            <a:r>
              <a:rPr lang="en-US" dirty="0"/>
              <a:t>More .NET libraries and features available</a:t>
            </a:r>
          </a:p>
          <a:p>
            <a:pPr lvl="1"/>
            <a:r>
              <a:rPr lang="en-US" dirty="0"/>
              <a:t>Protect your intellectual property	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5FBC7-23D0-45CA-9C15-D0321E36800C}"/>
              </a:ext>
            </a:extLst>
          </p:cNvPr>
          <p:cNvSpPr txBox="1">
            <a:spLocks/>
          </p:cNvSpPr>
          <p:nvPr/>
        </p:nvSpPr>
        <p:spPr>
          <a:xfrm>
            <a:off x="6468934" y="2143362"/>
            <a:ext cx="512781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Be able to run disconnected</a:t>
            </a:r>
          </a:p>
          <a:p>
            <a:pPr lvl="1"/>
            <a:r>
              <a:rPr lang="en-US" dirty="0"/>
              <a:t>Offloads work to browsers instead of server</a:t>
            </a:r>
          </a:p>
          <a:p>
            <a:pPr lvl="1"/>
            <a:r>
              <a:rPr lang="en-US" dirty="0"/>
              <a:t>If no data is needed from server, app will run faster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D5F7-A925-4733-AA28-7E07848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511F3-6E96-40E0-A9F3-64388A64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86" y="1820437"/>
            <a:ext cx="6576253" cy="45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D5F7-A925-4733-AA28-7E07848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54A5C-862F-4B2F-860B-C9676D26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96" y="1822288"/>
            <a:ext cx="6741085" cy="43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CCF-4E6E-4E12-ACEF-6445E5E7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6BB-ECEB-4EA8-BA2F-D14D5FEF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Precompile .NET Core libraries into WASM</a:t>
            </a:r>
          </a:p>
        </p:txBody>
      </p:sp>
    </p:spTree>
    <p:extLst>
      <p:ext uri="{BB962C8B-B14F-4D97-AF65-F5344CB8AC3E}">
        <p14:creationId xmlns:p14="http://schemas.microsoft.com/office/powerpoint/2010/main" val="146646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B084-62A9-47DA-8B40-64C4A1BF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some code!!!!!!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7DE-4475-4BBC-BAEA-EAFFF1E5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8063088" cy="128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Approaching 88MPH!!!</a:t>
            </a:r>
          </a:p>
        </p:txBody>
      </p:sp>
      <p:pic>
        <p:nvPicPr>
          <p:cNvPr id="4" name="Picture 2" descr="Image result for back to the future roads">
            <a:extLst>
              <a:ext uri="{FF2B5EF4-FFF2-40B4-BE49-F238E27FC236}">
                <a16:creationId xmlns:a16="http://schemas.microsoft.com/office/drawing/2014/main" id="{2CD66047-417C-4B85-BBAA-3AFB0A9CA6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45" y="3346641"/>
            <a:ext cx="5688015" cy="30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0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C4D8-B4B8-4D59-8581-F7B3FF6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685-CE6D-4AE0-A393-C3AFED61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Show creating a new Project</a:t>
            </a:r>
          </a:p>
          <a:p>
            <a:pPr lvl="1"/>
            <a:r>
              <a:rPr lang="en-US" dirty="0"/>
              <a:t>Show files</a:t>
            </a:r>
          </a:p>
          <a:p>
            <a:pPr lvl="1"/>
            <a:r>
              <a:rPr lang="en-US" dirty="0"/>
              <a:t>Show binding (Counter) and </a:t>
            </a:r>
            <a:r>
              <a:rPr lang="en-US" dirty="0" err="1"/>
              <a:t>OnOnit</a:t>
            </a:r>
            <a:r>
              <a:rPr lang="en-US" dirty="0"/>
              <a:t>() (</a:t>
            </a:r>
            <a:r>
              <a:rPr lang="en-US" dirty="0" err="1"/>
              <a:t>FetchData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Rename issue… restart VS</a:t>
            </a:r>
          </a:p>
          <a:p>
            <a:r>
              <a:rPr lang="en-US" dirty="0"/>
              <a:t>Show exception in app</a:t>
            </a:r>
          </a:p>
          <a:p>
            <a:pPr lvl="1"/>
            <a:r>
              <a:rPr lang="en-US" dirty="0"/>
              <a:t>Show debug via </a:t>
            </a:r>
            <a:r>
              <a:rPr lang="en-US" dirty="0" err="1"/>
              <a:t>Console.WriteLine</a:t>
            </a:r>
            <a:endParaRPr lang="en-US" dirty="0"/>
          </a:p>
          <a:p>
            <a:pPr lvl="1"/>
            <a:r>
              <a:rPr lang="en-US" dirty="0"/>
              <a:t>Mono.js – API</a:t>
            </a:r>
          </a:p>
          <a:p>
            <a:pPr lvl="1"/>
            <a:r>
              <a:rPr lang="en-US" dirty="0"/>
              <a:t>blazor.webassembly.js – </a:t>
            </a:r>
            <a:r>
              <a:rPr lang="en-US" dirty="0" err="1"/>
              <a:t>JSRuntime</a:t>
            </a:r>
            <a:r>
              <a:rPr lang="en-US" dirty="0"/>
              <a:t> (JS Interop)  - You can still leverage existing </a:t>
            </a:r>
            <a:r>
              <a:rPr lang="en-US"/>
              <a:t>JS libraries</a:t>
            </a:r>
            <a:endParaRPr lang="en-US" dirty="0"/>
          </a:p>
          <a:p>
            <a:pPr lvl="1"/>
            <a:r>
              <a:rPr lang="en-US" dirty="0"/>
              <a:t>Show WASM debugger.</a:t>
            </a:r>
          </a:p>
          <a:p>
            <a:r>
              <a:rPr lang="en-US" dirty="0"/>
              <a:t>Show Sudoku app.</a:t>
            </a:r>
          </a:p>
          <a:p>
            <a:pPr lvl="1"/>
            <a:r>
              <a:rPr lang="en-US" dirty="0"/>
              <a:t>Speed.</a:t>
            </a:r>
          </a:p>
          <a:p>
            <a:r>
              <a:rPr lang="en-US" dirty="0"/>
              <a:t>NuGet controls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EB43-6A23-4687-9A48-297A8412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3C3A-479A-4359-BCA7-0586DF3C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Setup Unit Tests because much easier than WriteLine debugging!</a:t>
            </a:r>
          </a:p>
          <a:p>
            <a:r>
              <a:rPr lang="en-US" sz="3200" dirty="0"/>
              <a:t>If something is misbehaving, just restart VS and see if that fixes it.</a:t>
            </a:r>
          </a:p>
          <a:p>
            <a:r>
              <a:rPr lang="en-US" sz="3200" dirty="0"/>
              <a:t>Read: </a:t>
            </a:r>
            <a:r>
              <a:rPr lang="en-US" sz="2000" dirty="0">
                <a:hlinkClick r:id="rId2"/>
              </a:rPr>
              <a:t>https://docs.microsoft.com/en-us/aspnet/core/blazor/?view=aspnetcore-3.1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421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E8BC-402B-4118-8423-D6960B0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586B-1FF2-4ED1-89FE-FDDDF2F8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Blazor: </a:t>
            </a:r>
            <a:br>
              <a:rPr lang="en-US" dirty="0"/>
            </a:br>
            <a:r>
              <a:rPr lang="en-US" sz="4000" dirty="0"/>
              <a:t>JavaScript? Where we’re going we don’t need JavaScript!!!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</a:t>
            </a:r>
          </a:p>
        </p:txBody>
      </p:sp>
    </p:spTree>
    <p:extLst>
      <p:ext uri="{BB962C8B-B14F-4D97-AF65-F5344CB8AC3E}">
        <p14:creationId xmlns:p14="http://schemas.microsoft.com/office/powerpoint/2010/main" val="2771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9F79-DCC5-4E5F-BC07-04A1B5E0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1030" name="Picture 6" descr="https://cdnb.lystit.com/520/650/n/photos/justoneeye/9e720532/calvin-klein-205w39nyc-Light-Chestnut-Distressed-Fireman-Coat.jpeg">
            <a:extLst>
              <a:ext uri="{FF2B5EF4-FFF2-40B4-BE49-F238E27FC236}">
                <a16:creationId xmlns:a16="http://schemas.microsoft.com/office/drawing/2014/main" id="{170F57CF-873F-46FE-83E4-3A7ABACC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97" y="2065867"/>
            <a:ext cx="2926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7CE-88DB-47D7-9757-4E73456F8516}"/>
              </a:ext>
            </a:extLst>
          </p:cNvPr>
          <p:cNvSpPr txBox="1"/>
          <p:nvPr/>
        </p:nvSpPr>
        <p:spPr>
          <a:xfrm>
            <a:off x="1882023" y="5786735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Jacket?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A2F81-944F-4110-864D-171FF8E139EA}"/>
              </a:ext>
            </a:extLst>
          </p:cNvPr>
          <p:cNvSpPr txBox="1"/>
          <p:nvPr/>
        </p:nvSpPr>
        <p:spPr>
          <a:xfrm>
            <a:off x="6776597" y="5723467"/>
            <a:ext cx="30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Fancy Fireman Jacket?</a:t>
            </a:r>
          </a:p>
        </p:txBody>
      </p:sp>
      <p:pic>
        <p:nvPicPr>
          <p:cNvPr id="3" name="Picture 2" descr="Image result for Michael j fox blazer">
            <a:extLst>
              <a:ext uri="{FF2B5EF4-FFF2-40B4-BE49-F238E27FC236}">
                <a16:creationId xmlns:a16="http://schemas.microsoft.com/office/drawing/2014/main" id="{7B022396-0665-4124-B553-1DC25C3E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61" y="2065867"/>
            <a:ext cx="357547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D64-9958-4359-AE0E-EC8AA319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65D53CE-CFCA-43D4-9AD3-F254CFB0CE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6" y="2733869"/>
            <a:ext cx="5105724" cy="2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ars.usnews.com/dims4/USNEWS/3d43f1e/2147483647/resize/640x420%3E/format/jpeg/quality/85/?url=https%3A%2F%2Fcars.usnews.com%2Fstatic%2Fimages%2Farticle%2F201806%2F127645%2F2_crop_crop_crop_640x420.jpg">
            <a:extLst>
              <a:ext uri="{FF2B5EF4-FFF2-40B4-BE49-F238E27FC236}">
                <a16:creationId xmlns:a16="http://schemas.microsoft.com/office/drawing/2014/main" id="{4352696A-9551-4A5F-8E6B-E2E10C03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81" y="2733016"/>
            <a:ext cx="4371145" cy="28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63E4D-CC1E-4DB4-9E4A-5E2ADC4367E7}"/>
              </a:ext>
            </a:extLst>
          </p:cNvPr>
          <p:cNvSpPr txBox="1"/>
          <p:nvPr/>
        </p:nvSpPr>
        <p:spPr>
          <a:xfrm>
            <a:off x="567365" y="5601580"/>
            <a:ext cx="51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Anime character?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07371-CB63-4D36-B373-FCA32DA3178A}"/>
              </a:ext>
            </a:extLst>
          </p:cNvPr>
          <p:cNvSpPr txBox="1"/>
          <p:nvPr/>
        </p:nvSpPr>
        <p:spPr>
          <a:xfrm>
            <a:off x="6446081" y="5601580"/>
            <a:ext cx="437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2019 Chevrolet?</a:t>
            </a:r>
          </a:p>
        </p:txBody>
      </p:sp>
    </p:spTree>
    <p:extLst>
      <p:ext uri="{BB962C8B-B14F-4D97-AF65-F5344CB8AC3E}">
        <p14:creationId xmlns:p14="http://schemas.microsoft.com/office/powerpoint/2010/main" val="39734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7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3B9-E877-4291-BBBF-51C321C4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86E0-9A4B-4354-9920-40A312F5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Creates components that run server side AND client side with the same code! No more double logic!</a:t>
            </a:r>
          </a:p>
          <a:p>
            <a:r>
              <a:rPr lang="en-US" sz="3600" dirty="0"/>
              <a:t>Removes JavaScript as the primary language you must know for creating websites.</a:t>
            </a:r>
          </a:p>
          <a:p>
            <a:r>
              <a:rPr lang="en-US" sz="3600" dirty="0"/>
              <a:t>Allows .NET Core code to run on browsers that support </a:t>
            </a:r>
            <a:r>
              <a:rPr lang="en-US" sz="3600" dirty="0" err="1"/>
              <a:t>WebAssembly</a:t>
            </a:r>
            <a:r>
              <a:rPr lang="en-US" sz="3600" dirty="0"/>
              <a:t> (WASM)</a:t>
            </a:r>
          </a:p>
        </p:txBody>
      </p:sp>
    </p:spTree>
    <p:extLst>
      <p:ext uri="{BB962C8B-B14F-4D97-AF65-F5344CB8AC3E}">
        <p14:creationId xmlns:p14="http://schemas.microsoft.com/office/powerpoint/2010/main" val="31861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D82A-3D5B-4DEA-8B64-856A5FD2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 (WASM)?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4388-317D-47ED-BE64-1396FD41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WebAssembly</a:t>
            </a:r>
            <a:r>
              <a:rPr lang="en-US" sz="3600" dirty="0"/>
              <a:t> defines an </a:t>
            </a:r>
            <a:r>
              <a:rPr lang="en-US" sz="3600" dirty="0">
                <a:hlinkClick r:id="rId2"/>
              </a:rPr>
              <a:t>Abstract Syntax Tree</a:t>
            </a:r>
            <a:r>
              <a:rPr lang="en-US" sz="3600" dirty="0"/>
              <a:t> (AST) that gets stored in a binary format which allows us to create smaller app bundles but also allows for some “readability” for debugging.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It also runs side by side with JavaScript.</a:t>
            </a:r>
          </a:p>
        </p:txBody>
      </p:sp>
    </p:spTree>
    <p:extLst>
      <p:ext uri="{BB962C8B-B14F-4D97-AF65-F5344CB8AC3E}">
        <p14:creationId xmlns:p14="http://schemas.microsoft.com/office/powerpoint/2010/main" val="271333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EFC86-3C8E-4D45-8C49-E988325D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5203" y="800007"/>
            <a:ext cx="4647239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BB1C14-D215-46E5-9594-31BC0813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28" y="800007"/>
            <a:ext cx="2883159" cy="26776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≠ 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&gt;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 := a − b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 := b − 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21A-C1C9-47D7-84F5-C47445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supports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F361-F016-4D1F-956C-77E4DBA8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76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https://caniuse.com/#feat=wasm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This represents 92% of the market and shows the top 10 browsers and their active versions</a:t>
            </a:r>
          </a:p>
          <a:p>
            <a:pPr marL="0" indent="0" algn="ctr">
              <a:buNone/>
            </a:pPr>
            <a:r>
              <a:rPr lang="en-US" sz="2000" dirty="0"/>
              <a:t>7% of global use in this group does not support WASM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C2777-1FC5-4A4E-9BD5-A3D366E6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6" y="3660995"/>
            <a:ext cx="11848245" cy="26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AF8C-C81C-430A-B8B4-014BFB0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 with BLAZOR SERVER</a:t>
            </a:r>
          </a:p>
        </p:txBody>
      </p:sp>
      <p:pic>
        <p:nvPicPr>
          <p:cNvPr id="82" name="Graphic 81" descr="Server">
            <a:extLst>
              <a:ext uri="{FF2B5EF4-FFF2-40B4-BE49-F238E27FC236}">
                <a16:creationId xmlns:a16="http://schemas.microsoft.com/office/drawing/2014/main" id="{AB1995F4-5DCD-4418-A9A1-0B7E0F67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384" y="2465990"/>
            <a:ext cx="3532339" cy="331045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60F9C79-836E-4CE7-A04E-8C9723FAD989}"/>
              </a:ext>
            </a:extLst>
          </p:cNvPr>
          <p:cNvGrpSpPr/>
          <p:nvPr/>
        </p:nvGrpSpPr>
        <p:grpSpPr>
          <a:xfrm>
            <a:off x="2698920" y="3539893"/>
            <a:ext cx="3756141" cy="2791184"/>
            <a:chOff x="5624219" y="3540444"/>
            <a:chExt cx="3094572" cy="2059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44A4CD7-01C2-4878-8777-DC8629583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B7F9B7-B80E-4212-B5B1-B273EF8B65CC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CC2FD0-EB0C-4541-88E0-98B786021646}"/>
              </a:ext>
            </a:extLst>
          </p:cNvPr>
          <p:cNvGrpSpPr/>
          <p:nvPr/>
        </p:nvGrpSpPr>
        <p:grpSpPr>
          <a:xfrm>
            <a:off x="7141233" y="2811499"/>
            <a:ext cx="1949761" cy="3362741"/>
            <a:chOff x="7698994" y="1759357"/>
            <a:chExt cx="1949761" cy="336274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BCC66-02D3-4176-A1C7-0E326E68E65C}"/>
                </a:ext>
              </a:extLst>
            </p:cNvPr>
            <p:cNvGrpSpPr/>
            <p:nvPr/>
          </p:nvGrpSpPr>
          <p:grpSpPr>
            <a:xfrm>
              <a:off x="7698994" y="1759357"/>
              <a:ext cx="1949761" cy="3362741"/>
              <a:chOff x="6763968" y="1190113"/>
              <a:chExt cx="3256460" cy="4200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85C7730-7A1B-43F8-8F91-0DA6B17C51DD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86836B-1082-4BCC-B64D-CFB5D34BFBED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53C1160-1027-4433-9152-146020806735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AB7EACE-8FE9-41CC-B9C7-3768A6AFCB07}"/>
                  </a:ext>
                </a:extLst>
              </p:cNvPr>
              <p:cNvSpPr/>
              <p:nvPr/>
            </p:nvSpPr>
            <p:spPr>
              <a:xfrm>
                <a:off x="9620871" y="1196108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8A011E2-4FC0-446C-98E5-23D95A23F212}"/>
                  </a:ext>
                </a:extLst>
              </p:cNvPr>
              <p:cNvSpPr/>
              <p:nvPr/>
            </p:nvSpPr>
            <p:spPr>
              <a:xfrm>
                <a:off x="9164059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757A30B-F889-4610-B3E7-4E565C943D19}"/>
                  </a:ext>
                </a:extLst>
              </p:cNvPr>
              <p:cNvSpPr/>
              <p:nvPr/>
            </p:nvSpPr>
            <p:spPr>
              <a:xfrm>
                <a:off x="8702217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0056A25-AF1F-484C-8C55-06E93BA89840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E3D22BE-87FD-48CF-B460-7202053E7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2678DD0-BADD-4D01-8CA6-A824D0530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D1ADF43-5A0B-4A80-B508-3233B69F8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A13F9C0-FB4C-4B1A-90CF-71CF771B4769}"/>
                  </a:ext>
                </a:extLst>
              </p:cNvPr>
              <p:cNvGrpSpPr/>
              <p:nvPr/>
            </p:nvGrpSpPr>
            <p:grpSpPr>
              <a:xfrm>
                <a:off x="9735279" y="1272716"/>
                <a:ext cx="166849" cy="125055"/>
                <a:chOff x="6244257" y="1295657"/>
                <a:chExt cx="96860" cy="5428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05A94C3-D2D4-474D-8301-11D55FE81531}"/>
                    </a:ext>
                  </a:extLst>
                </p:cNvPr>
                <p:cNvCxnSpPr/>
                <p:nvPr/>
              </p:nvCxnSpPr>
              <p:spPr>
                <a:xfrm>
                  <a:off x="6244415" y="129566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6D74F86-A0A8-4780-A4E7-F2D66A19C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44257" y="1295657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E6218AC-21D0-4D06-A839-A3BF6B327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05B38F1-3998-4D6D-BE61-E007A7C952DB}"/>
                  </a:ext>
                </a:extLst>
              </p:cNvPr>
              <p:cNvGrpSpPr/>
              <p:nvPr/>
            </p:nvGrpSpPr>
            <p:grpSpPr>
              <a:xfrm>
                <a:off x="9272839" y="1272712"/>
                <a:ext cx="198399" cy="120714"/>
                <a:chOff x="5778633" y="1250709"/>
                <a:chExt cx="126383" cy="56132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6AA109-25ED-495A-A523-B9DA30023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633" y="1306841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2F8A0EA-DB7C-45BA-B698-ED95CE93F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718" y="1252580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31B03B0-BCE6-4535-8377-251376EA8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2923" y="12507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5FBF01F-464D-4D11-BC49-DFFE765E7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542" y="12507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ACE959-97D3-4B2A-95E8-06B0E95BF699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12CA5E-DD25-4BD4-AD18-0C4C2C46E5D4}"/>
              </a:ext>
            </a:extLst>
          </p:cNvPr>
          <p:cNvSpPr txBox="1"/>
          <p:nvPr/>
        </p:nvSpPr>
        <p:spPr>
          <a:xfrm>
            <a:off x="3687228" y="4183708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ASP.NET Core</a:t>
            </a:r>
          </a:p>
        </p:txBody>
      </p:sp>
      <p:pic>
        <p:nvPicPr>
          <p:cNvPr id="109" name="Graphic 108" descr="Line Arrow: Clockwise curve">
            <a:extLst>
              <a:ext uri="{FF2B5EF4-FFF2-40B4-BE49-F238E27FC236}">
                <a16:creationId xmlns:a16="http://schemas.microsoft.com/office/drawing/2014/main" id="{3FF6A6C5-3DED-48FF-9A47-F796D1800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>
            <a:off x="6287023" y="4567209"/>
            <a:ext cx="911865" cy="1492262"/>
          </a:xfrm>
          <a:prstGeom prst="rect">
            <a:avLst/>
          </a:prstGeom>
          <a:effectLst/>
        </p:spPr>
      </p:pic>
      <p:pic>
        <p:nvPicPr>
          <p:cNvPr id="110" name="Graphic 109" descr="Line Arrow: Clockwise curve">
            <a:extLst>
              <a:ext uri="{FF2B5EF4-FFF2-40B4-BE49-F238E27FC236}">
                <a16:creationId xmlns:a16="http://schemas.microsoft.com/office/drawing/2014/main" id="{0862E5B8-ABA7-44AF-B2DD-00D9F0DB0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 flipH="1" flipV="1">
            <a:off x="6323248" y="4123955"/>
            <a:ext cx="911864" cy="1492262"/>
          </a:xfrm>
          <a:prstGeom prst="rect">
            <a:avLst/>
          </a:prstGeom>
          <a:effectLst/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75641EB-4CBA-4565-97B9-B4DDCB69B9E9}"/>
              </a:ext>
            </a:extLst>
          </p:cNvPr>
          <p:cNvSpPr txBox="1"/>
          <p:nvPr/>
        </p:nvSpPr>
        <p:spPr>
          <a:xfrm>
            <a:off x="6338193" y="48922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SignalR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0412CF-E398-4D7A-92E8-1B8BDDAAE013}"/>
              </a:ext>
            </a:extLst>
          </p:cNvPr>
          <p:cNvSpPr txBox="1"/>
          <p:nvPr/>
        </p:nvSpPr>
        <p:spPr>
          <a:xfrm>
            <a:off x="3393265" y="2108639"/>
            <a:ext cx="2591543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Server-side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5FF09A-70C4-4E35-865C-63619897E598}"/>
              </a:ext>
            </a:extLst>
          </p:cNvPr>
          <p:cNvGrpSpPr/>
          <p:nvPr/>
        </p:nvGrpSpPr>
        <p:grpSpPr>
          <a:xfrm>
            <a:off x="3520535" y="4665750"/>
            <a:ext cx="2259720" cy="1453971"/>
            <a:chOff x="2044967" y="2752181"/>
            <a:chExt cx="2259720" cy="145397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3BA262-BEEA-4320-875D-91ABBD221F0B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8ADB7B4-E782-4E55-92D6-F573D1E6BB2F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88BDD37-CA3F-4838-B71C-036CA0D6C2C6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9CFF4A9-4806-4EEC-9EB0-5B0027C3BE3C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FE4DB15-C746-4C03-B3DE-1B582114BAF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0BEC9BF8-384F-428E-AF15-ABD94109C0D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D9E74C9-B698-46D6-9799-066477EE5DDC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A265E53-5003-4D69-8A90-19330A3B8A2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9BE0B623-40FB-4833-B024-1108B1E2CD3E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6F5DBD-CF51-4D53-93CD-952F879AD760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4F1D07-973D-4BC0-84C1-F0B18B015979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2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672-357F-4650-AB47-D859E559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 with BLAZOR </a:t>
            </a:r>
            <a:r>
              <a:rPr lang="en-US" dirty="0" err="1"/>
              <a:t>clientside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BB8AA-1005-4952-8103-65EC8F20F12D}"/>
              </a:ext>
            </a:extLst>
          </p:cNvPr>
          <p:cNvGrpSpPr/>
          <p:nvPr/>
        </p:nvGrpSpPr>
        <p:grpSpPr>
          <a:xfrm>
            <a:off x="4148794" y="2789981"/>
            <a:ext cx="4046299" cy="3358240"/>
            <a:chOff x="6763966" y="1195735"/>
            <a:chExt cx="6758067" cy="4194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073D03-A64B-468C-A597-6B69974D13D6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6B532-A022-452E-8953-BA0A5E07D546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0348E2-1EE7-4BD1-B56E-057A8AC2FF46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B0CB3F-BCCB-4B9A-8027-195753DBA510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406AA4-4657-4A16-8EB9-4CC3D086D1A8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CD594-967F-4664-B9F9-4503EC92607E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4A1853-1CA9-4CD4-95E6-FDA18E34852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3092CD-BD5E-4C67-9046-8A6C3CEA20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C51863-D005-414E-8251-AE29084CC52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D071D2-2E65-4476-9C65-B311BE0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AC8190-A871-406A-9774-A88A5E94A823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2F636F2-01BB-44CA-A032-16685F4585B4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A316F5-82F0-4515-9595-30355A45B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4A3298-35D3-4290-885E-3436EB3ED491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E6CE1D-3D84-4C2C-9320-84D4568FA5B1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2A2BC7A-2A46-4013-932C-C7F46D971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4780A0-A40C-495C-9B58-A69CBCF1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CC69FF-D0AD-4F3B-A865-56C909F2E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05F4D0-A173-47A1-9875-5090F05A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1CB95-D776-49BB-AFB0-F533835AD4B4}"/>
              </a:ext>
            </a:extLst>
          </p:cNvPr>
          <p:cNvSpPr/>
          <p:nvPr/>
        </p:nvSpPr>
        <p:spPr>
          <a:xfrm>
            <a:off x="7030567" y="45404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9022CB-8C65-4702-92DE-F31F02E0A2B8}"/>
              </a:ext>
            </a:extLst>
          </p:cNvPr>
          <p:cNvGrpSpPr/>
          <p:nvPr/>
        </p:nvGrpSpPr>
        <p:grpSpPr>
          <a:xfrm>
            <a:off x="4341095" y="3783996"/>
            <a:ext cx="2259720" cy="2123864"/>
            <a:chOff x="2044967" y="2687833"/>
            <a:chExt cx="2259720" cy="21238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E72513-DFFE-48F3-B70A-454E98A05235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8C96C9B-BC47-409D-8E5A-68766FE7E30C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B1F6758-5278-499D-B45B-D3CA3363AC3E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9398DB9-CE9C-4789-9210-FD8116ED705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4D94BC-E3C2-436B-87F0-E207F1E1C5A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9BEDB4F-6C33-4E63-86D0-60F34E87CDB5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72F506E-4413-4E82-92EC-26279F6CC1D7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6637957-2954-4AC1-80F6-D77BCCE4C83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23F355B-C8C3-481A-95B0-A6C6A48E7BA7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B5078C-AB25-4A06-A010-31FAC1A7BB79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004932-ACBF-4E2C-8626-157ACD0B2D46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2FA90-45F6-4DC9-B16A-F9A762029DF0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38" name="Graphic 37" descr="Line Arrow: Clockwise curve">
            <a:extLst>
              <a:ext uri="{FF2B5EF4-FFF2-40B4-BE49-F238E27FC236}">
                <a16:creationId xmlns:a16="http://schemas.microsoft.com/office/drawing/2014/main" id="{19713C55-8F62-4840-A432-E6DCDF12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17782" flipH="1" flipV="1">
            <a:off x="6679188" y="4427069"/>
            <a:ext cx="351788" cy="575702"/>
          </a:xfrm>
          <a:prstGeom prst="rect">
            <a:avLst/>
          </a:prstGeom>
        </p:spPr>
      </p:pic>
      <p:pic>
        <p:nvPicPr>
          <p:cNvPr id="39" name="Graphic 38" descr="Line Arrow: Clockwise curve">
            <a:extLst>
              <a:ext uri="{FF2B5EF4-FFF2-40B4-BE49-F238E27FC236}">
                <a16:creationId xmlns:a16="http://schemas.microsoft.com/office/drawing/2014/main" id="{D1BC66D8-0E67-4BB4-8FC1-873C88D0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53512" flipH="1" flipV="1">
            <a:off x="6607633" y="4688456"/>
            <a:ext cx="351788" cy="5757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BA55B5-14DF-4155-98DC-91EE5DE7E290}"/>
              </a:ext>
            </a:extLst>
          </p:cNvPr>
          <p:cNvSpPr txBox="1"/>
          <p:nvPr/>
        </p:nvSpPr>
        <p:spPr>
          <a:xfrm>
            <a:off x="4980958" y="1990293"/>
            <a:ext cx="246606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69785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453</Words>
  <Application>Microsoft Office PowerPoint</Application>
  <PresentationFormat>Widescreen</PresentationFormat>
  <Paragraphs>74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Celestial</vt:lpstr>
      <vt:lpstr>Blazor:  JavaScript? Where we’re going we don’t need JavaScript!!!</vt:lpstr>
      <vt:lpstr>What is blazor?</vt:lpstr>
      <vt:lpstr>What is blazor?</vt:lpstr>
      <vt:lpstr>What is blazor really?</vt:lpstr>
      <vt:lpstr>What Is Webassembly (WASM)?</vt:lpstr>
      <vt:lpstr>PowerPoint Presentation</vt:lpstr>
      <vt:lpstr>Who supports wasm?</vt:lpstr>
      <vt:lpstr>What do you get with BLAZOR SERVER</vt:lpstr>
      <vt:lpstr>What do you get with BLAZOR clientside</vt:lpstr>
      <vt:lpstr>BlazOr options?</vt:lpstr>
      <vt:lpstr>Creating a new blazor app</vt:lpstr>
      <vt:lpstr>Creating a new blazor app</vt:lpstr>
      <vt:lpstr>Later improvements</vt:lpstr>
      <vt:lpstr>Show me some code!!!!!!</vt:lpstr>
      <vt:lpstr>Points</vt:lpstr>
      <vt:lpstr>Developer points</vt:lpstr>
      <vt:lpstr>Questions?</vt:lpstr>
      <vt:lpstr>Blazor:  JavaScript? Where we’re going we don’t need JavaScript!!!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 JavaScript? Where we’re going we don’t need JavaScript!!!</dc:title>
  <dc:creator>Robert Taylor</dc:creator>
  <cp:lastModifiedBy>Robert Taylor</cp:lastModifiedBy>
  <cp:revision>5</cp:revision>
  <dcterms:created xsi:type="dcterms:W3CDTF">2019-08-08T20:35:56Z</dcterms:created>
  <dcterms:modified xsi:type="dcterms:W3CDTF">2020-07-31T17:02:11Z</dcterms:modified>
</cp:coreProperties>
</file>