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CFDF-ABFF-F84D-94A6-D013360BBD2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9545-717E-BD44-A71D-24708637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Missingness</a:t>
            </a:r>
            <a:r>
              <a:rPr lang="en-US" dirty="0" smtClean="0"/>
              <a:t> and jet numbe</a:t>
            </a:r>
            <a:r>
              <a:rPr lang="en-US" dirty="0"/>
              <a:t>r</a:t>
            </a:r>
          </a:p>
        </p:txBody>
      </p:sp>
      <p:pic>
        <p:nvPicPr>
          <p:cNvPr id="4" name="Picture 3" descr="jet0p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" y="1481494"/>
            <a:ext cx="2366138" cy="3972349"/>
          </a:xfrm>
          <a:prstGeom prst="rect">
            <a:avLst/>
          </a:prstGeom>
        </p:spPr>
      </p:pic>
      <p:pic>
        <p:nvPicPr>
          <p:cNvPr id="5" name="Picture 4" descr="jet1p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01" y="1481494"/>
            <a:ext cx="2301608" cy="4339108"/>
          </a:xfrm>
          <a:prstGeom prst="rect">
            <a:avLst/>
          </a:prstGeom>
        </p:spPr>
      </p:pic>
      <p:pic>
        <p:nvPicPr>
          <p:cNvPr id="6" name="Picture 5" descr="jet2pr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76" y="1628016"/>
            <a:ext cx="2252733" cy="4192586"/>
          </a:xfrm>
          <a:prstGeom prst="rect">
            <a:avLst/>
          </a:prstGeom>
        </p:spPr>
      </p:pic>
      <p:pic>
        <p:nvPicPr>
          <p:cNvPr id="7" name="Picture 6" descr="jet3pr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39" y="1741976"/>
            <a:ext cx="2131817" cy="4030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9191" y="5788042"/>
            <a:ext cx="13839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386516" y="5820602"/>
            <a:ext cx="13839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6126" y="5820602"/>
            <a:ext cx="13839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087" y="5820602"/>
            <a:ext cx="13839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33" y="6405378"/>
            <a:ext cx="90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Jet number can be treated as accounting for </a:t>
            </a:r>
            <a:r>
              <a:rPr lang="en-US" dirty="0" err="1" smtClean="0"/>
              <a:t>missingness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as a predictor of Higgs Boson</a:t>
            </a:r>
            <a:endParaRPr lang="en-US" dirty="0"/>
          </a:p>
        </p:txBody>
      </p:sp>
      <p:pic>
        <p:nvPicPr>
          <p:cNvPr id="4" name="Picture 3" descr="densit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25" y="1658424"/>
            <a:ext cx="4981451" cy="400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8" y="1658424"/>
            <a:ext cx="3788547" cy="36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5" name="Picture 4" descr="PC1PC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8" r="3815" b="3242"/>
          <a:stretch/>
        </p:blipFill>
        <p:spPr>
          <a:xfrm>
            <a:off x="1759961" y="1417638"/>
            <a:ext cx="5566636" cy="3874667"/>
          </a:xfrm>
          <a:prstGeom prst="rect">
            <a:avLst/>
          </a:prstGeom>
        </p:spPr>
      </p:pic>
      <p:pic>
        <p:nvPicPr>
          <p:cNvPr id="6" name="Picture 5" descr="Screen Shot 2016-06-04 at 5.00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" y="5341145"/>
            <a:ext cx="8515134" cy="490013"/>
          </a:xfrm>
          <a:prstGeom prst="rect">
            <a:avLst/>
          </a:prstGeom>
        </p:spPr>
      </p:pic>
      <p:pic>
        <p:nvPicPr>
          <p:cNvPr id="7" name="Picture 6" descr="Screen Shot 2016-06-04 at 5.0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" y="5806793"/>
            <a:ext cx="8565301" cy="288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657" y="6284126"/>
            <a:ext cx="831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shows that derived mass and label have a very strong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5" name="Picture 4" descr="Screen Shot 2016-06-04 at 7.25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4" t="33147"/>
          <a:stretch/>
        </p:blipFill>
        <p:spPr>
          <a:xfrm>
            <a:off x="1807227" y="1287397"/>
            <a:ext cx="5472877" cy="443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186445"/>
            <a:ext cx="721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several variables with strong covariance among the 33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AUC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Justification why we choose it over 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3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62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Missingness and jet number</vt:lpstr>
      <vt:lpstr>Mass as a predictor of Higgs Boson</vt:lpstr>
      <vt:lpstr>PCA</vt:lpstr>
      <vt:lpstr>Correlation matrix</vt:lpstr>
      <vt:lpstr>ROC AUC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Kimmel</dc:creator>
  <cp:lastModifiedBy>Yannick Kimmel</cp:lastModifiedBy>
  <cp:revision>13</cp:revision>
  <dcterms:created xsi:type="dcterms:W3CDTF">2016-06-04T19:20:33Z</dcterms:created>
  <dcterms:modified xsi:type="dcterms:W3CDTF">2016-06-05T14:27:45Z</dcterms:modified>
</cp:coreProperties>
</file>