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94" r:id="rId2"/>
    <p:sldId id="3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4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F1B8-E33B-2D4C-AE82-68295A1878F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77D5-457C-494A-A0D3-C2FE72C2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D40-878E-9D4A-A9C6-23EA5417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90E7-8E54-CD44-A8F7-0F8CA2A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43E8-699A-7143-81A0-C46650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CB4F-A75A-0249-AA0A-843EC7F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8AF-30ED-D04B-B487-76CFC9F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2D0-26A1-014C-A259-5192206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E64-2C8F-4644-BD97-9D757D24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A89-DB70-D84D-A253-9AFCDDCA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81B-6889-E84C-91E7-B9B4556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275-A4D3-4546-A433-187D1CF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FA8C6-46A5-EE42-B52E-43AAD70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664D-71CF-6949-8BBF-FA038683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6CA-5A4B-9349-B774-E14B90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A5B-B87E-AF48-9C13-3233DB2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A661-B8D7-844B-9685-0F699D3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70E-A0EC-AA49-AA20-46E3225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AD4-7574-BE48-9539-4A0FD8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2425-DFC3-0D4A-BA57-8B5A5B1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E589-6579-B442-A8B2-51CB6EA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08F-AC4B-F949-A2C5-1D313B3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6BF-1313-0E4F-9A3C-5929D33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6186-D1B6-424A-B4ED-496ED549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98CB-4746-0B4A-BCC9-5083E37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356D-35E6-0641-B99D-C774297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C09B-E16C-D446-825C-946F510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961-686B-E845-9194-FB7FAD4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A66-FDFD-8C40-85D9-ED925BC4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C7E3-837B-8849-A222-FBA1DE49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7CE6-BA78-2948-834C-A1F29C8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4789-F0B9-E046-A61E-E99A0EB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468F-81AF-B843-A62E-69124F1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6859-7D7D-9941-B3C1-A2C908F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8116-DAE2-5948-941B-047B5411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6C7D-7027-6B42-A653-1C71086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E4CC-1DC7-C84D-AA66-094D6B92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8AF-C45E-5245-8754-4F07B385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F171-7FEB-E645-A7FA-981FD2A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00F1-C27F-DC4C-BEFF-80895C7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C80FA-7EE0-934B-AB4A-B2EA653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8A9-648D-1E49-A1C5-DDEECBC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242-F23F-4F44-801A-CB76187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8EB5-EA5E-4E49-B8A8-1253670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4A2F-AEF5-964E-B29C-2459808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2D68-2D16-8443-839E-BEC5D6F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74A9-8EF5-0C46-B631-C6E0398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CD06-F546-C146-92A9-6E49209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F74-ABED-9A40-904C-6F72289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E998-2FF8-E945-A97D-1039BEE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273C-6BB0-534A-AE90-73BBC5CD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E49D-D412-5B4E-BC88-39C8AC1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A280-BFAC-D843-98E0-4EDC337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7DD4-AA46-154B-922C-ABED893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328-0C47-6047-8DE0-0938194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361F-B828-5543-917A-6FA7E3F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57DE-C28B-D948-B26D-50BF231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DF7-8880-CD43-A958-52374ED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F853-2C27-D341-8C12-1E0A2B0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2AC-09CF-9641-ACFD-D80FB00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7B37-A7DA-E34B-B15C-03A91EC7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8314-9842-7C41-B990-A19D8C16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6E10-CABB-BC4A-A5BA-62C5E7F0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452-927C-804A-9893-4B0F8C82BC5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417-852D-764E-A035-3D176D7C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9B4-B37F-EB44-863B-DA67403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3EEF47-F857-9B43-8840-4B5C42FC74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0674" y="1358098"/>
            <a:ext cx="0" cy="5438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164080" y="248412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ultidocument 6">
            <a:extLst>
              <a:ext uri="{FF2B5EF4-FFF2-40B4-BE49-F238E27FC236}">
                <a16:creationId xmlns:a16="http://schemas.microsoft.com/office/drawing/2014/main" id="{4EE15282-3E1A-924B-A883-6ED9A54C9B52}"/>
              </a:ext>
            </a:extLst>
          </p:cNvPr>
          <p:cNvSpPr/>
          <p:nvPr/>
        </p:nvSpPr>
        <p:spPr>
          <a:xfrm>
            <a:off x="7915656" y="627888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1304544" y="0"/>
            <a:ext cx="8156448" cy="1743456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294761" y="158043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corpus of 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FB31-A357-8045-839C-E195AA3AFBD7}"/>
              </a:ext>
            </a:extLst>
          </p:cNvPr>
          <p:cNvSpPr txBox="1"/>
          <p:nvPr/>
        </p:nvSpPr>
        <p:spPr>
          <a:xfrm>
            <a:off x="3235393" y="1023719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</a:t>
            </a:r>
          </a:p>
          <a:p>
            <a:r>
              <a:rPr lang="en-US" sz="1600" dirty="0"/>
              <a:t>documents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1901345" y="1872995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2620673" y="2703404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2047650" y="3545807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2D9984-F5EA-414A-81B0-98932E2FDA3E}"/>
              </a:ext>
            </a:extLst>
          </p:cNvPr>
          <p:cNvCxnSpPr>
            <a:cxnSpLocks/>
          </p:cNvCxnSpPr>
          <p:nvPr/>
        </p:nvCxnSpPr>
        <p:spPr>
          <a:xfrm>
            <a:off x="2620673" y="323627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2084139" y="2942646"/>
            <a:ext cx="110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Candidates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92D2E-A830-EE40-863B-BD50053E50AD}"/>
              </a:ext>
            </a:extLst>
          </p:cNvPr>
          <p:cNvSpPr/>
          <p:nvPr/>
        </p:nvSpPr>
        <p:spPr>
          <a:xfrm>
            <a:off x="1180325" y="26987"/>
            <a:ext cx="3170758" cy="2839867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1768992" y="4509053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 (Round 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FABB94-1B5A-D74B-8D02-7F8BBF9DA7BA}"/>
              </a:ext>
            </a:extLst>
          </p:cNvPr>
          <p:cNvCxnSpPr>
            <a:cxnSpLocks/>
          </p:cNvCxnSpPr>
          <p:nvPr/>
        </p:nvCxnSpPr>
        <p:spPr>
          <a:xfrm>
            <a:off x="2626162" y="4176547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AD472C-DF75-D64A-B337-C6BBADBDA353}"/>
              </a:ext>
            </a:extLst>
          </p:cNvPr>
          <p:cNvSpPr/>
          <p:nvPr/>
        </p:nvSpPr>
        <p:spPr>
          <a:xfrm>
            <a:off x="4724865" y="5130846"/>
            <a:ext cx="1438656" cy="1134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word embedding 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71AC880-0621-E64A-B50D-6A32BD66E3E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3340001" y="2282943"/>
            <a:ext cx="2104192" cy="28479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4F6786E-9842-904B-AF27-BAEAC4EE5A7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02305" y="1858651"/>
            <a:ext cx="3770498" cy="2769392"/>
          </a:xfrm>
          <a:prstGeom prst="bentConnector3">
            <a:avLst>
              <a:gd name="adj1" fmla="val 24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2A77D-0609-C243-9579-CACF33959548}"/>
              </a:ext>
            </a:extLst>
          </p:cNvPr>
          <p:cNvCxnSpPr>
            <a:cxnSpLocks/>
          </p:cNvCxnSpPr>
          <p:nvPr/>
        </p:nvCxnSpPr>
        <p:spPr>
          <a:xfrm>
            <a:off x="2594723" y="485652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52F8B8-9B1E-794C-AFED-1A17B13FA2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12580" y="4682789"/>
            <a:ext cx="3564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533811" y="3564564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E36BF-984C-5246-B18B-28A883AEE23B}"/>
              </a:ext>
            </a:extLst>
          </p:cNvPr>
          <p:cNvSpPr txBox="1"/>
          <p:nvPr/>
        </p:nvSpPr>
        <p:spPr>
          <a:xfrm>
            <a:off x="1790404" y="5090375"/>
            <a:ext cx="15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Retrain classifier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9AAD62-937A-2F44-A897-5C05E58AB97A}"/>
              </a:ext>
            </a:extLst>
          </p:cNvPr>
          <p:cNvSpPr/>
          <p:nvPr/>
        </p:nvSpPr>
        <p:spPr>
          <a:xfrm>
            <a:off x="1420125" y="5485629"/>
            <a:ext cx="2364034" cy="433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classifier (Round X)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0B4FB-43DC-234B-8A25-40CD0CD1DB6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3784159" y="5698090"/>
            <a:ext cx="940706" cy="44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 flipV="1">
            <a:off x="5525781" y="2905890"/>
            <a:ext cx="89884" cy="5937162"/>
          </a:xfrm>
          <a:prstGeom prst="bentConnector4">
            <a:avLst>
              <a:gd name="adj1" fmla="val -629126"/>
              <a:gd name="adj2" fmla="val 1000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8573117" y="1325721"/>
            <a:ext cx="0" cy="298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7296599" y="4458717"/>
            <a:ext cx="257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on “</a:t>
            </a:r>
            <a:r>
              <a:rPr lang="en-US" sz="1600" i="1" dirty="0"/>
              <a:t>non-English</a:t>
            </a:r>
            <a:r>
              <a:rPr lang="en-US" sz="1600" dirty="0"/>
              <a:t>” nouns </a:t>
            </a:r>
          </a:p>
          <a:p>
            <a:r>
              <a:rPr lang="en-US" sz="1600" dirty="0"/>
              <a:t>from test papers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06CDCC-A302-444B-8F5C-B69BDD71D705}"/>
              </a:ext>
            </a:extLst>
          </p:cNvPr>
          <p:cNvSpPr txBox="1"/>
          <p:nvPr/>
        </p:nvSpPr>
        <p:spPr>
          <a:xfrm>
            <a:off x="4392097" y="6493805"/>
            <a:ext cx="2024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updated classifier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2ACD03-1BF7-2A43-9816-4CA6DF4463A1}"/>
              </a:ext>
            </a:extLst>
          </p:cNvPr>
          <p:cNvSpPr txBox="1"/>
          <p:nvPr/>
        </p:nvSpPr>
        <p:spPr>
          <a:xfrm>
            <a:off x="6723615" y="940580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</a:t>
            </a:r>
          </a:p>
          <a:p>
            <a:r>
              <a:rPr lang="en-US" sz="1600" dirty="0"/>
              <a:t>documents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8054654" y="5134547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876048" y="447295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F2C89A-C960-5D4B-9E4E-BEB965E79ADB}"/>
              </a:ext>
            </a:extLst>
          </p:cNvPr>
          <p:cNvSpPr/>
          <p:nvPr/>
        </p:nvSpPr>
        <p:spPr>
          <a:xfrm>
            <a:off x="879996" y="546073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1A2753-551E-8744-A6F8-9C56D694D549}"/>
              </a:ext>
            </a:extLst>
          </p:cNvPr>
          <p:cNvSpPr/>
          <p:nvPr/>
        </p:nvSpPr>
        <p:spPr>
          <a:xfrm>
            <a:off x="7868726" y="38959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4428" y="2537645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3579387" y="3685253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5ACF19-CF4F-8C42-BFF0-5A9F1BC760A3}"/>
              </a:ext>
            </a:extLst>
          </p:cNvPr>
          <p:cNvCxnSpPr>
            <a:cxnSpLocks/>
            <a:stCxn id="56" idx="1"/>
            <a:endCxn id="27" idx="3"/>
          </p:cNvCxnSpPr>
          <p:nvPr/>
        </p:nvCxnSpPr>
        <p:spPr>
          <a:xfrm flipH="1">
            <a:off x="3189634" y="3106609"/>
            <a:ext cx="634794" cy="53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1454211" y="150078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3326959" y="317915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5684942" y="445871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5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3361-49C5-0143-9A2E-A8EBF1E3A073}"/>
              </a:ext>
            </a:extLst>
          </p:cNvPr>
          <p:cNvSpPr/>
          <p:nvPr/>
        </p:nvSpPr>
        <p:spPr>
          <a:xfrm>
            <a:off x="4052459" y="2417274"/>
            <a:ext cx="988101" cy="86555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0E716-57C7-C348-96F3-B77D8C2CA47A}"/>
              </a:ext>
            </a:extLst>
          </p:cNvPr>
          <p:cNvGrpSpPr/>
          <p:nvPr/>
        </p:nvGrpSpPr>
        <p:grpSpPr>
          <a:xfrm>
            <a:off x="10370017" y="2268866"/>
            <a:ext cx="1381293" cy="1174346"/>
            <a:chOff x="10751600" y="1889032"/>
            <a:chExt cx="1381293" cy="1174346"/>
          </a:xfrm>
        </p:grpSpPr>
        <p:pic>
          <p:nvPicPr>
            <p:cNvPr id="6" name="Picture 2" descr="http://www.clker.com/cliparts/T/5/6/9/y/1/dictionary-md.png">
              <a:extLst>
                <a:ext uri="{FF2B5EF4-FFF2-40B4-BE49-F238E27FC236}">
                  <a16:creationId xmlns:a16="http://schemas.microsoft.com/office/drawing/2014/main" id="{34576EA3-E667-7845-9007-780065D5C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188">
              <a:off x="10751600" y="1889032"/>
              <a:ext cx="1381293" cy="117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9C4A5-55FF-9545-A483-6F631B7CE6EA}"/>
                </a:ext>
              </a:extLst>
            </p:cNvPr>
            <p:cNvSpPr txBox="1"/>
            <p:nvPr/>
          </p:nvSpPr>
          <p:spPr>
            <a:xfrm rot="831429">
              <a:off x="11141825" y="2124593"/>
              <a:ext cx="681597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Dictionary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6720AD-6E2E-F94A-BE3F-E7A9D85688A4}"/>
              </a:ext>
            </a:extLst>
          </p:cNvPr>
          <p:cNvGrpSpPr/>
          <p:nvPr/>
        </p:nvGrpSpPr>
        <p:grpSpPr>
          <a:xfrm>
            <a:off x="111661" y="1829349"/>
            <a:ext cx="1648379" cy="1599222"/>
            <a:chOff x="1294558" y="1891050"/>
            <a:chExt cx="3944792" cy="48250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4A74C-FDFA-F540-B503-A6B9D5B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558" y="1891050"/>
              <a:ext cx="3291510" cy="433220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4E5706-0474-D741-B702-214831D6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06" y="2221932"/>
              <a:ext cx="3507990" cy="4217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E570E-2540-7948-89C1-551524E8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950" y="2550476"/>
              <a:ext cx="3454400" cy="41656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50CB7-721E-F64A-8376-4F0B260D7EE8}"/>
              </a:ext>
            </a:extLst>
          </p:cNvPr>
          <p:cNvSpPr txBox="1"/>
          <p:nvPr/>
        </p:nvSpPr>
        <p:spPr>
          <a:xfrm>
            <a:off x="338042" y="3445503"/>
            <a:ext cx="134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C470-218C-6240-9866-9E4F8CDD0FE0}"/>
              </a:ext>
            </a:extLst>
          </p:cNvPr>
          <p:cNvSpPr txBox="1"/>
          <p:nvPr/>
        </p:nvSpPr>
        <p:spPr>
          <a:xfrm>
            <a:off x="8696159" y="1519334"/>
            <a:ext cx="15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(4) </a:t>
            </a:r>
            <a:br>
              <a:rPr lang="en-US" b="1" dirty="0"/>
            </a:br>
            <a:r>
              <a:rPr lang="en-US" b="1" dirty="0"/>
              <a:t>Candidate </a:t>
            </a:r>
          </a:p>
          <a:p>
            <a:pPr algn="ctr"/>
            <a:r>
              <a:rPr lang="en-US" b="1" dirty="0"/>
              <a:t>discrimination</a:t>
            </a:r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AE9717AD-226B-5644-A3C1-B89B1CAFFD7E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6175" r="8776" b="9322"/>
          <a:stretch/>
        </p:blipFill>
        <p:spPr bwMode="auto">
          <a:xfrm>
            <a:off x="9067622" y="2616072"/>
            <a:ext cx="880491" cy="8325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2B26F-243E-4B47-BA32-4181423D3CC0}"/>
              </a:ext>
            </a:extLst>
          </p:cNvPr>
          <p:cNvCxnSpPr>
            <a:cxnSpLocks/>
          </p:cNvCxnSpPr>
          <p:nvPr/>
        </p:nvCxnSpPr>
        <p:spPr>
          <a:xfrm>
            <a:off x="1765453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C001E-82FC-3747-AB9C-3C8FCE00DC4A}"/>
              </a:ext>
            </a:extLst>
          </p:cNvPr>
          <p:cNvGrpSpPr/>
          <p:nvPr/>
        </p:nvGrpSpPr>
        <p:grpSpPr>
          <a:xfrm>
            <a:off x="3776599" y="2673999"/>
            <a:ext cx="1003532" cy="772973"/>
            <a:chOff x="8068850" y="4791016"/>
            <a:chExt cx="616098" cy="67566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9F823-E27D-A846-B85F-355D8B22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346" y="4886325"/>
              <a:ext cx="325162" cy="285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F4222-A276-9348-AD91-001084E895E4}"/>
                </a:ext>
              </a:extLst>
            </p:cNvPr>
            <p:cNvSpPr txBox="1"/>
            <p:nvPr/>
          </p:nvSpPr>
          <p:spPr>
            <a:xfrm>
              <a:off x="8068850" y="4791016"/>
              <a:ext cx="401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C44068-00AE-7945-A8E6-B994EBE2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14" y="5186363"/>
              <a:ext cx="301872" cy="138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0B6B1A-285F-D542-A09D-DFB5299C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325" y="5219034"/>
              <a:ext cx="261259" cy="247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34402B-8289-5D4C-9078-91062882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825" y="5006580"/>
              <a:ext cx="364123" cy="84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1F935-7309-1644-BAC3-C5B1541A5FF5}"/>
              </a:ext>
            </a:extLst>
          </p:cNvPr>
          <p:cNvSpPr/>
          <p:nvPr/>
        </p:nvSpPr>
        <p:spPr>
          <a:xfrm>
            <a:off x="3901554" y="2600182"/>
            <a:ext cx="1041235" cy="93936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28915-19D3-F747-833A-D6F8E31379CE}"/>
              </a:ext>
            </a:extLst>
          </p:cNvPr>
          <p:cNvSpPr txBox="1"/>
          <p:nvPr/>
        </p:nvSpPr>
        <p:spPr>
          <a:xfrm>
            <a:off x="3933425" y="1519334"/>
            <a:ext cx="1126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(2)</a:t>
            </a:r>
          </a:p>
          <a:p>
            <a:pPr algn="ctr"/>
            <a:r>
              <a:rPr lang="en-US" b="1" dirty="0"/>
              <a:t>Sampling</a:t>
            </a:r>
          </a:p>
          <a:p>
            <a:pPr algn="ctr"/>
            <a:r>
              <a:rPr lang="en-US" b="1" dirty="0"/>
              <a:t>Strategies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B96B2-A231-3A41-B106-7411D78F6B82}"/>
              </a:ext>
            </a:extLst>
          </p:cNvPr>
          <p:cNvCxnSpPr>
            <a:cxnSpLocks/>
          </p:cNvCxnSpPr>
          <p:nvPr/>
        </p:nvCxnSpPr>
        <p:spPr>
          <a:xfrm>
            <a:off x="3443759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0CC7A-4F99-1A41-9806-AB1BBBAF2995}"/>
              </a:ext>
            </a:extLst>
          </p:cNvPr>
          <p:cNvCxnSpPr>
            <a:cxnSpLocks/>
          </p:cNvCxnSpPr>
          <p:nvPr/>
        </p:nvCxnSpPr>
        <p:spPr>
          <a:xfrm>
            <a:off x="4911642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AC3C9-F0CE-E448-AD0F-4639118B88C0}"/>
              </a:ext>
            </a:extLst>
          </p:cNvPr>
          <p:cNvGrpSpPr/>
          <p:nvPr/>
        </p:nvGrpSpPr>
        <p:grpSpPr>
          <a:xfrm>
            <a:off x="3716418" y="2778295"/>
            <a:ext cx="1075466" cy="865550"/>
            <a:chOff x="5827342" y="1982364"/>
            <a:chExt cx="1075466" cy="976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4F690-C6FA-8C41-A99B-5DBE6F83EE51}"/>
                </a:ext>
              </a:extLst>
            </p:cNvPr>
            <p:cNvSpPr/>
            <p:nvPr/>
          </p:nvSpPr>
          <p:spPr>
            <a:xfrm>
              <a:off x="5914707" y="1982364"/>
              <a:ext cx="988101" cy="976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964240-B3ED-5445-93FA-C21D80240D94}"/>
                </a:ext>
              </a:extLst>
            </p:cNvPr>
            <p:cNvGrpSpPr/>
            <p:nvPr/>
          </p:nvGrpSpPr>
          <p:grpSpPr>
            <a:xfrm>
              <a:off x="5827342" y="1982364"/>
              <a:ext cx="1003532" cy="871817"/>
              <a:chOff x="8068850" y="4791016"/>
              <a:chExt cx="616098" cy="6756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016E9F-D42E-6A48-AFC4-40B8605C6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346" y="4886325"/>
                <a:ext cx="325162" cy="2857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1B39BE-82FF-5143-89F9-947A37965838}"/>
                  </a:ext>
                </a:extLst>
              </p:cNvPr>
              <p:cNvSpPr txBox="1"/>
              <p:nvPr/>
            </p:nvSpPr>
            <p:spPr>
              <a:xfrm>
                <a:off x="8068850" y="4791016"/>
                <a:ext cx="401099" cy="26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648741-4243-4444-989C-932A48B1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1214" y="5186363"/>
                <a:ext cx="301872" cy="13811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B96B8B-C50B-904C-A3F2-C990EE621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1325" y="5219034"/>
                <a:ext cx="261259" cy="2476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7A9485-A9E1-B14A-8B31-0FB89A81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0825" y="5006580"/>
                <a:ext cx="364123" cy="842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139A7-210E-0643-9B17-C98AB5F359E5}"/>
              </a:ext>
            </a:extLst>
          </p:cNvPr>
          <p:cNvSpPr txBox="1"/>
          <p:nvPr/>
        </p:nvSpPr>
        <p:spPr>
          <a:xfrm>
            <a:off x="4147217" y="2729904"/>
            <a:ext cx="7386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5D1A4-1C3F-4844-84C0-576EDA4F387E}"/>
              </a:ext>
            </a:extLst>
          </p:cNvPr>
          <p:cNvSpPr txBox="1"/>
          <p:nvPr/>
        </p:nvSpPr>
        <p:spPr>
          <a:xfrm>
            <a:off x="4120268" y="2536456"/>
            <a:ext cx="7925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AL2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B361A7-B18F-4F4A-B854-5C69BB6862AB}"/>
              </a:ext>
            </a:extLst>
          </p:cNvPr>
          <p:cNvSpPr/>
          <p:nvPr/>
        </p:nvSpPr>
        <p:spPr>
          <a:xfrm>
            <a:off x="2149678" y="2659916"/>
            <a:ext cx="1357238" cy="685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4E85-92B1-BA45-8355-EBA45016F5A1}"/>
              </a:ext>
            </a:extLst>
          </p:cNvPr>
          <p:cNvSpPr txBox="1"/>
          <p:nvPr/>
        </p:nvSpPr>
        <p:spPr>
          <a:xfrm>
            <a:off x="2130373" y="1519334"/>
            <a:ext cx="139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(1)</a:t>
            </a:r>
          </a:p>
          <a:p>
            <a:pPr algn="ctr"/>
            <a:r>
              <a:rPr lang="en-US" b="1" dirty="0"/>
              <a:t>NLP </a:t>
            </a:r>
            <a:br>
              <a:rPr lang="en-US" b="1" dirty="0"/>
            </a:br>
            <a:r>
              <a:rPr lang="en-US" b="1" dirty="0"/>
              <a:t>filtering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65170-E8FA-D74E-9BEC-E4DC45DAD24E}"/>
              </a:ext>
            </a:extLst>
          </p:cNvPr>
          <p:cNvSpPr txBox="1"/>
          <p:nvPr/>
        </p:nvSpPr>
        <p:spPr>
          <a:xfrm>
            <a:off x="2201717" y="2613151"/>
            <a:ext cx="135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Cut numbers, vocab words,  </a:t>
            </a:r>
            <a:r>
              <a:rPr lang="mr-IN" sz="1600" dirty="0">
                <a:solidFill>
                  <a:schemeClr val="bg1"/>
                </a:solidFill>
              </a:rPr>
              <a:t>:.,:-</a:t>
            </a:r>
            <a:r>
              <a:rPr lang="en-US" sz="1600" dirty="0">
                <a:solidFill>
                  <a:schemeClr val="bg1"/>
                </a:solidFill>
              </a:rPr>
              <a:t> etc.</a:t>
            </a:r>
            <a:endParaRPr lang="mr-IN" sz="1600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2D8008-C41D-8447-B539-F310EC1A7772}"/>
              </a:ext>
            </a:extLst>
          </p:cNvPr>
          <p:cNvGrpSpPr/>
          <p:nvPr/>
        </p:nvGrpSpPr>
        <p:grpSpPr>
          <a:xfrm>
            <a:off x="5176624" y="2528933"/>
            <a:ext cx="1272014" cy="1295426"/>
            <a:chOff x="7862996" y="1894949"/>
            <a:chExt cx="1272014" cy="1295426"/>
          </a:xfrm>
        </p:grpSpPr>
        <p:sp>
          <p:nvSpPr>
            <p:cNvPr id="40" name="Vertical Scroll 39">
              <a:extLst>
                <a:ext uri="{FF2B5EF4-FFF2-40B4-BE49-F238E27FC236}">
                  <a16:creationId xmlns:a16="http://schemas.microsoft.com/office/drawing/2014/main" id="{4881A45C-BF2B-4443-AB75-16786886D999}"/>
                </a:ext>
              </a:extLst>
            </p:cNvPr>
            <p:cNvSpPr/>
            <p:nvPr/>
          </p:nvSpPr>
          <p:spPr>
            <a:xfrm>
              <a:off x="7862996" y="1894949"/>
              <a:ext cx="1272014" cy="1143000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6148FE-F67A-4B4F-986A-B885C83B2CE4}"/>
                </a:ext>
              </a:extLst>
            </p:cNvPr>
            <p:cNvSpPr/>
            <p:nvPr/>
          </p:nvSpPr>
          <p:spPr>
            <a:xfrm>
              <a:off x="7935613" y="2082379"/>
              <a:ext cx="1108188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Candidate</a:t>
              </a:r>
            </a:p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  <a:p>
              <a:endParaRPr lang="mr-IN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19413-C160-3A46-90CD-3846B198EBF3}"/>
              </a:ext>
            </a:extLst>
          </p:cNvPr>
          <p:cNvGrpSpPr/>
          <p:nvPr/>
        </p:nvGrpSpPr>
        <p:grpSpPr>
          <a:xfrm>
            <a:off x="6495161" y="2540465"/>
            <a:ext cx="973789" cy="1131468"/>
            <a:chOff x="6153873" y="4315382"/>
            <a:chExt cx="1314913" cy="15100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388B96-FA17-D24B-A738-A6F5E53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13C7A7-572B-774C-88F8-0F2B6F94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85E0C9-B148-6B49-8612-4D6343C3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4672BF-A053-0743-B3CF-DCF8F21E5156}"/>
              </a:ext>
            </a:extLst>
          </p:cNvPr>
          <p:cNvCxnSpPr>
            <a:cxnSpLocks/>
          </p:cNvCxnSpPr>
          <p:nvPr/>
        </p:nvCxnSpPr>
        <p:spPr>
          <a:xfrm>
            <a:off x="6324960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1515E-CA7A-5C40-A297-308950772326}"/>
              </a:ext>
            </a:extLst>
          </p:cNvPr>
          <p:cNvCxnSpPr>
            <a:cxnSpLocks/>
          </p:cNvCxnSpPr>
          <p:nvPr/>
        </p:nvCxnSpPr>
        <p:spPr>
          <a:xfrm>
            <a:off x="7307727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29C4A8-B9B5-FC4A-9709-1608440F92B8}"/>
              </a:ext>
            </a:extLst>
          </p:cNvPr>
          <p:cNvSpPr txBox="1"/>
          <p:nvPr/>
        </p:nvSpPr>
        <p:spPr>
          <a:xfrm>
            <a:off x="5941152" y="1519334"/>
            <a:ext cx="1916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(3) </a:t>
            </a:r>
            <a:br>
              <a:rPr lang="en-US" b="1" dirty="0"/>
            </a:br>
            <a:r>
              <a:rPr lang="en-US" b="1" dirty="0"/>
              <a:t>Expert/Untrained </a:t>
            </a:r>
            <a:br>
              <a:rPr lang="en-US" b="1" dirty="0"/>
            </a:br>
            <a:r>
              <a:rPr lang="en-US" b="1" dirty="0"/>
              <a:t>labeling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97EAE-15F8-C349-95C6-B833095F037B}"/>
              </a:ext>
            </a:extLst>
          </p:cNvPr>
          <p:cNvGrpSpPr/>
          <p:nvPr/>
        </p:nvGrpSpPr>
        <p:grpSpPr>
          <a:xfrm>
            <a:off x="7591586" y="2575530"/>
            <a:ext cx="1175136" cy="1169077"/>
            <a:chOff x="7862995" y="1964856"/>
            <a:chExt cx="1175136" cy="1169077"/>
          </a:xfrm>
        </p:grpSpPr>
        <p:sp>
          <p:nvSpPr>
            <p:cNvPr id="50" name="Vertical Scroll 49">
              <a:extLst>
                <a:ext uri="{FF2B5EF4-FFF2-40B4-BE49-F238E27FC236}">
                  <a16:creationId xmlns:a16="http://schemas.microsoft.com/office/drawing/2014/main" id="{6CD2E30E-28E0-1048-A32D-0A13983927D1}"/>
                </a:ext>
              </a:extLst>
            </p:cNvPr>
            <p:cNvSpPr/>
            <p:nvPr/>
          </p:nvSpPr>
          <p:spPr>
            <a:xfrm>
              <a:off x="7862995" y="1964856"/>
              <a:ext cx="1175136" cy="908656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50C64-9ECA-B647-AA21-A42826EFEE55}"/>
                </a:ext>
              </a:extLst>
            </p:cNvPr>
            <p:cNvSpPr/>
            <p:nvPr/>
          </p:nvSpPr>
          <p:spPr>
            <a:xfrm>
              <a:off x="7956036" y="2056715"/>
              <a:ext cx="989502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Labeled</a:t>
              </a:r>
            </a:p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  <a:p>
              <a:endParaRPr lang="mr-IN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18CBA5-E33A-2B42-BEAC-59090D4EC97F}"/>
              </a:ext>
            </a:extLst>
          </p:cNvPr>
          <p:cNvCxnSpPr>
            <a:cxnSpLocks/>
          </p:cNvCxnSpPr>
          <p:nvPr/>
        </p:nvCxnSpPr>
        <p:spPr>
          <a:xfrm>
            <a:off x="8682198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4C7AC-1BFD-C94A-8F0A-72868683EC50}"/>
              </a:ext>
            </a:extLst>
          </p:cNvPr>
          <p:cNvCxnSpPr>
            <a:cxnSpLocks/>
          </p:cNvCxnSpPr>
          <p:nvPr/>
        </p:nvCxnSpPr>
        <p:spPr>
          <a:xfrm>
            <a:off x="9986428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B0316-3974-CE4E-A001-7EA079131829}"/>
              </a:ext>
            </a:extLst>
          </p:cNvPr>
          <p:cNvSpPr txBox="1"/>
          <p:nvPr/>
        </p:nvSpPr>
        <p:spPr>
          <a:xfrm>
            <a:off x="4120268" y="2364002"/>
            <a:ext cx="7925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Random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0885EDE8-5287-AF49-B1F7-199395140165}"/>
              </a:ext>
            </a:extLst>
          </p:cNvPr>
          <p:cNvCxnSpPr>
            <a:cxnSpLocks/>
            <a:stCxn id="45" idx="2"/>
            <a:endCxn id="14" idx="2"/>
          </p:cNvCxnSpPr>
          <p:nvPr/>
        </p:nvCxnSpPr>
        <p:spPr>
          <a:xfrm rot="5400000" flipH="1" flipV="1">
            <a:off x="8072321" y="2236387"/>
            <a:ext cx="223269" cy="2647823"/>
          </a:xfrm>
          <a:prstGeom prst="bentConnector3">
            <a:avLst>
              <a:gd name="adj1" fmla="val -102388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521E214-A51D-3F4B-89FD-8B377FF32B66}"/>
              </a:ext>
            </a:extLst>
          </p:cNvPr>
          <p:cNvCxnSpPr>
            <a:stCxn id="13" idx="0"/>
            <a:endCxn id="48" idx="0"/>
          </p:cNvCxnSpPr>
          <p:nvPr/>
        </p:nvCxnSpPr>
        <p:spPr>
          <a:xfrm rot="16200000" flipV="1">
            <a:off x="8185721" y="233137"/>
            <a:ext cx="12700" cy="2572393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C8095E-D79B-C74B-B606-7D90B5B6DD94}"/>
              </a:ext>
            </a:extLst>
          </p:cNvPr>
          <p:cNvSpPr txBox="1"/>
          <p:nvPr/>
        </p:nvSpPr>
        <p:spPr>
          <a:xfrm>
            <a:off x="7307727" y="925813"/>
            <a:ext cx="16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25076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126</Words>
  <Application>Microsoft Macintosh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Scientific (polymer) NER Workflow</dc:title>
  <dc:creator>Roselyne Barreto Tchoua</dc:creator>
  <cp:lastModifiedBy>Roselyne Barreto Tchoua</cp:lastModifiedBy>
  <cp:revision>36</cp:revision>
  <cp:lastPrinted>2019-03-18T17:55:40Z</cp:lastPrinted>
  <dcterms:created xsi:type="dcterms:W3CDTF">2018-06-04T19:19:13Z</dcterms:created>
  <dcterms:modified xsi:type="dcterms:W3CDTF">2019-03-18T17:55:50Z</dcterms:modified>
</cp:coreProperties>
</file>