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6554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346278" y="4049074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62" idx="2"/>
          </p:cNvCxnSpPr>
          <p:nvPr/>
        </p:nvCxnSpPr>
        <p:spPr>
          <a:xfrm rot="5400000" flipH="1" flipV="1">
            <a:off x="5932023" y="3157653"/>
            <a:ext cx="989200" cy="1882867"/>
          </a:xfrm>
          <a:prstGeom prst="bentConnector3">
            <a:avLst>
              <a:gd name="adj1" fmla="val -2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657570" y="30207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1686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46278" y="2291408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Expert &amp; untrained</a:t>
            </a:r>
          </a:p>
          <a:p>
            <a:r>
              <a:rPr lang="en-US" sz="1600" dirty="0"/>
              <a:t>crowd labeling</a:t>
            </a:r>
          </a:p>
          <a:p>
            <a:r>
              <a:rPr lang="en-US" sz="1600" dirty="0"/>
              <a:t>of 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566904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2573364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92711" y="1555588"/>
            <a:ext cx="190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Test on NLP-filtered</a:t>
            </a:r>
          </a:p>
          <a:p>
            <a:pPr algn="r"/>
            <a:r>
              <a:rPr lang="en-US" sz="1600" dirty="0"/>
              <a:t>candidates from </a:t>
            </a:r>
          </a:p>
          <a:p>
            <a:pPr algn="r"/>
            <a:r>
              <a:rPr lang="en-US" sz="1600" dirty="0"/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5053328" y="2350741"/>
            <a:ext cx="960401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NLP-Filter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0828FF-643C-104B-8619-B49BBAEDDAA7}"/>
              </a:ext>
            </a:extLst>
          </p:cNvPr>
          <p:cNvCxnSpPr>
            <a:cxnSpLocks/>
          </p:cNvCxnSpPr>
          <p:nvPr/>
        </p:nvCxnSpPr>
        <p:spPr>
          <a:xfrm>
            <a:off x="5505958" y="2698213"/>
            <a:ext cx="0" cy="29371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437706" y="333592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50" idx="0"/>
          </p:cNvCxnSpPr>
          <p:nvPr/>
        </p:nvCxnSpPr>
        <p:spPr>
          <a:xfrm>
            <a:off x="6013729" y="2524477"/>
            <a:ext cx="970280" cy="4963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748384" y="1504988"/>
            <a:ext cx="1276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classification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0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912679" y="974177"/>
            <a:ext cx="145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435908" y="1504988"/>
            <a:ext cx="138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278</Words>
  <Application>Microsoft Macintosh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69</cp:revision>
  <cp:lastPrinted>2019-03-18T17:55:40Z</cp:lastPrinted>
  <dcterms:created xsi:type="dcterms:W3CDTF">2018-06-04T19:19:13Z</dcterms:created>
  <dcterms:modified xsi:type="dcterms:W3CDTF">2019-05-01T02:54:55Z</dcterms:modified>
</cp:coreProperties>
</file>