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33710" y="466738"/>
            <a:ext cx="1087366" cy="758952"/>
            <a:chOff x="7888994" y="627888"/>
            <a:chExt cx="1087366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888994" y="786326"/>
              <a:ext cx="1013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Test </a:t>
              </a:r>
            </a:p>
            <a:p>
              <a:r>
                <a:rPr lang="en-US" sz="14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3760533" y="2742019"/>
            <a:ext cx="111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Sampling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3571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Basic Sampling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86303"/>
            <a:ext cx="135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cut adjectives,  trim </a:t>
            </a:r>
            <a:r>
              <a:rPr lang="mr-IN" sz="1200" b="1" dirty="0">
                <a:solidFill>
                  <a:schemeClr val="bg1"/>
                </a:solidFill>
              </a:rPr>
              <a:t>:.,:-</a:t>
            </a:r>
            <a:r>
              <a:rPr lang="en-US" sz="1200" b="1" dirty="0">
                <a:solidFill>
                  <a:schemeClr val="bg1"/>
                </a:solidFill>
              </a:rPr>
              <a:t> etc.</a:t>
            </a:r>
            <a:endParaRPr lang="mr-IN" sz="1200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143000"/>
            <a:chOff x="7862996" y="1894949"/>
            <a:chExt cx="1272014" cy="1143000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8020988" y="2155531"/>
              <a:ext cx="9374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908656"/>
            <a:chOff x="7862995" y="1964856"/>
            <a:chExt cx="1175136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3939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6984383" y="-968200"/>
            <a:ext cx="12700" cy="4975068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205391" y="974177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190</Words>
  <Application>Microsoft Macintosh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50</cp:revision>
  <cp:lastPrinted>2019-03-18T17:55:40Z</cp:lastPrinted>
  <dcterms:created xsi:type="dcterms:W3CDTF">2018-06-04T19:19:13Z</dcterms:created>
  <dcterms:modified xsi:type="dcterms:W3CDTF">2019-04-25T20:46:45Z</dcterms:modified>
</cp:coreProperties>
</file>