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94" r:id="rId2"/>
    <p:sldId id="3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4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4052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370017" y="2268866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1" y="1829349"/>
            <a:ext cx="1648379" cy="1599222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338042" y="3445503"/>
            <a:ext cx="134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96159" y="1519334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9067622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76545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3776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3901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3933425" y="1519334"/>
            <a:ext cx="1126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3443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4911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3716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4886325"/>
                <a:ext cx="325162" cy="2857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186363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006580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4147217" y="2729904"/>
            <a:ext cx="7386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4120268" y="2536456"/>
            <a:ext cx="7925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AL2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2149678" y="2659916"/>
            <a:ext cx="1357238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2130373" y="1519334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2201717" y="2613151"/>
            <a:ext cx="1352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Cut numbers, vocab words,  </a:t>
            </a:r>
            <a:r>
              <a:rPr lang="mr-IN" sz="1600" dirty="0">
                <a:solidFill>
                  <a:schemeClr val="bg1"/>
                </a:solidFill>
              </a:rPr>
              <a:t>:.,:-</a:t>
            </a:r>
            <a:r>
              <a:rPr lang="en-US" sz="1600" dirty="0">
                <a:solidFill>
                  <a:schemeClr val="bg1"/>
                </a:solidFill>
              </a:rPr>
              <a:t> etc.</a:t>
            </a:r>
            <a:endParaRPr lang="mr-IN" sz="16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82D8008-C41D-8447-B539-F310EC1A7772}"/>
              </a:ext>
            </a:extLst>
          </p:cNvPr>
          <p:cNvGrpSpPr/>
          <p:nvPr/>
        </p:nvGrpSpPr>
        <p:grpSpPr>
          <a:xfrm>
            <a:off x="5176624" y="2528933"/>
            <a:ext cx="1272014" cy="1295426"/>
            <a:chOff x="7862996" y="1894949"/>
            <a:chExt cx="1272014" cy="1295426"/>
          </a:xfrm>
        </p:grpSpPr>
        <p:sp>
          <p:nvSpPr>
            <p:cNvPr id="40" name="Vertical Scroll 39">
              <a:extLst>
                <a:ext uri="{FF2B5EF4-FFF2-40B4-BE49-F238E27FC236}">
                  <a16:creationId xmlns:a16="http://schemas.microsoft.com/office/drawing/2014/main" id="{4881A45C-BF2B-4443-AB75-16786886D999}"/>
                </a:ext>
              </a:extLst>
            </p:cNvPr>
            <p:cNvSpPr/>
            <p:nvPr/>
          </p:nvSpPr>
          <p:spPr>
            <a:xfrm>
              <a:off x="7862996" y="1894949"/>
              <a:ext cx="1272014" cy="1143000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6148FE-F67A-4B4F-986A-B885C83B2CE4}"/>
                </a:ext>
              </a:extLst>
            </p:cNvPr>
            <p:cNvSpPr/>
            <p:nvPr/>
          </p:nvSpPr>
          <p:spPr>
            <a:xfrm>
              <a:off x="7935613" y="2082379"/>
              <a:ext cx="1108188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Candidate</a:t>
              </a:r>
            </a:p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  <a:p>
              <a:endParaRPr lang="mr-IN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495161" y="2540465"/>
            <a:ext cx="973789" cy="1131468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672BF-A053-0743-B3CF-DCF8F21E5156}"/>
              </a:ext>
            </a:extLst>
          </p:cNvPr>
          <p:cNvCxnSpPr>
            <a:cxnSpLocks/>
          </p:cNvCxnSpPr>
          <p:nvPr/>
        </p:nvCxnSpPr>
        <p:spPr>
          <a:xfrm>
            <a:off x="6324960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307727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5941152" y="1519334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591586" y="2575530"/>
            <a:ext cx="1175136" cy="1169077"/>
            <a:chOff x="7862995" y="1964856"/>
            <a:chExt cx="1175136" cy="1169077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862995" y="1964856"/>
              <a:ext cx="1175136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7956036" y="2056715"/>
              <a:ext cx="98950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  <a:p>
              <a:endParaRPr lang="mr-IN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8219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86428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4120268" y="2364002"/>
            <a:ext cx="7925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Random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885EDE8-5287-AF49-B1F7-199395140165}"/>
              </a:ext>
            </a:extLst>
          </p:cNvPr>
          <p:cNvCxnSpPr>
            <a:cxnSpLocks/>
            <a:stCxn id="45" idx="2"/>
            <a:endCxn id="14" idx="2"/>
          </p:cNvCxnSpPr>
          <p:nvPr/>
        </p:nvCxnSpPr>
        <p:spPr>
          <a:xfrm rot="5400000" flipH="1" flipV="1">
            <a:off x="8072321" y="2236387"/>
            <a:ext cx="223269" cy="2647823"/>
          </a:xfrm>
          <a:prstGeom prst="bentConnector3">
            <a:avLst>
              <a:gd name="adj1" fmla="val -10238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stCxn id="13" idx="0"/>
            <a:endCxn id="48" idx="0"/>
          </p:cNvCxnSpPr>
          <p:nvPr/>
        </p:nvCxnSpPr>
        <p:spPr>
          <a:xfrm rot="16200000" flipV="1">
            <a:off x="8185721" y="233137"/>
            <a:ext cx="12700" cy="2572393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7307727" y="925813"/>
            <a:ext cx="16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119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34</cp:revision>
  <dcterms:created xsi:type="dcterms:W3CDTF">2018-06-04T19:19:13Z</dcterms:created>
  <dcterms:modified xsi:type="dcterms:W3CDTF">2019-03-07T16:14:09Z</dcterms:modified>
</cp:coreProperties>
</file>