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33710" y="466738"/>
            <a:ext cx="1087366" cy="758952"/>
            <a:chOff x="7888994" y="627888"/>
            <a:chExt cx="1087366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888994" y="786326"/>
              <a:ext cx="1013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Test </a:t>
              </a:r>
            </a:p>
            <a:p>
              <a:r>
                <a:rPr lang="en-US" sz="14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26358" y="792063"/>
            <a:ext cx="103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Other </a:t>
            </a:r>
          </a:p>
          <a:p>
            <a:pPr algn="ctr"/>
            <a:r>
              <a:rPr lang="en-US" sz="1400" b="1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46475" y="1781987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10815" y="1504988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(5)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457425" y="1504988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686303"/>
            <a:ext cx="1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cut adjectives,  trim </a:t>
            </a:r>
            <a:r>
              <a:rPr lang="mr-IN" sz="1200" b="1" dirty="0">
                <a:solidFill>
                  <a:schemeClr val="bg1"/>
                </a:solidFill>
              </a:rPr>
              <a:t>:.,:-</a:t>
            </a:r>
            <a:r>
              <a:rPr lang="en-US" sz="1200" b="1" dirty="0">
                <a:solidFill>
                  <a:schemeClr val="bg1"/>
                </a:solidFill>
              </a:rPr>
              <a:t> etc.</a:t>
            </a:r>
            <a:endParaRPr lang="mr-IN" sz="12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867744" y="1504988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1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814991" y="974177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254577" y="1504988"/>
            <a:ext cx="175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Bootstrapping &amp;</a:t>
            </a:r>
          </a:p>
          <a:p>
            <a:pPr algn="ctr"/>
            <a:r>
              <a:rPr lang="en-US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17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</a:t>
            </a:r>
          </a:p>
          <a:p>
            <a:r>
              <a:rPr lang="en-US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200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55</cp:revision>
  <cp:lastPrinted>2019-03-18T17:55:40Z</cp:lastPrinted>
  <dcterms:created xsi:type="dcterms:W3CDTF">2018-06-04T19:19:13Z</dcterms:created>
  <dcterms:modified xsi:type="dcterms:W3CDTF">2019-04-27T20:35:06Z</dcterms:modified>
</cp:coreProperties>
</file>