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94" r:id="rId2"/>
    <p:sldId id="396" r:id="rId3"/>
    <p:sldId id="397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02520" y="2291408"/>
            <a:ext cx="1614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crowd 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7364384" y="2404087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6554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346278" y="4049074"/>
            <a:ext cx="157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Classifier used</a:t>
            </a:r>
          </a:p>
          <a:p>
            <a:r>
              <a:rPr lang="en-US" sz="1600" dirty="0"/>
              <a:t>for uncertainty sampling for next round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  <a:endCxn id="62" idx="2"/>
          </p:cNvCxnSpPr>
          <p:nvPr/>
        </p:nvCxnSpPr>
        <p:spPr>
          <a:xfrm rot="5400000" flipH="1" flipV="1">
            <a:off x="5932023" y="3157653"/>
            <a:ext cx="989200" cy="1882867"/>
          </a:xfrm>
          <a:prstGeom prst="bentConnector3">
            <a:avLst>
              <a:gd name="adj1" fmla="val -231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657570" y="30207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1686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346278" y="2291408"/>
            <a:ext cx="1768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Expert &amp; untrained</a:t>
            </a:r>
          </a:p>
          <a:p>
            <a:r>
              <a:rPr lang="en-US" sz="1600" dirty="0"/>
              <a:t>crowd labeling</a:t>
            </a:r>
          </a:p>
          <a:p>
            <a:r>
              <a:rPr lang="en-US" sz="1600" dirty="0"/>
              <a:t>of 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749083" y="262632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</p:cNvCxnSpPr>
          <p:nvPr/>
        </p:nvCxnSpPr>
        <p:spPr>
          <a:xfrm>
            <a:off x="4536259" y="2573364"/>
            <a:ext cx="471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F76FEE-6945-9149-A161-7A9D50026A33}"/>
              </a:ext>
            </a:extLst>
          </p:cNvPr>
          <p:cNvSpPr txBox="1"/>
          <p:nvPr/>
        </p:nvSpPr>
        <p:spPr>
          <a:xfrm>
            <a:off x="6487783" y="1579972"/>
            <a:ext cx="1900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Test on NLP-filtered</a:t>
            </a:r>
          </a:p>
          <a:p>
            <a:pPr algn="r"/>
            <a:r>
              <a:rPr lang="en-US" sz="1600" dirty="0"/>
              <a:t>candidates from </a:t>
            </a:r>
          </a:p>
          <a:p>
            <a:pPr algn="r"/>
            <a:r>
              <a:rPr lang="en-US" sz="1600" dirty="0"/>
              <a:t>test documents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384FDD-09D3-4A49-B1BF-44E93AFF1786}"/>
              </a:ext>
            </a:extLst>
          </p:cNvPr>
          <p:cNvSpPr/>
          <p:nvPr/>
        </p:nvSpPr>
        <p:spPr>
          <a:xfrm>
            <a:off x="5053327" y="2350741"/>
            <a:ext cx="2435766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NLP-Filter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0828FF-643C-104B-8619-B49BBAEDDAA7}"/>
              </a:ext>
            </a:extLst>
          </p:cNvPr>
          <p:cNvCxnSpPr>
            <a:cxnSpLocks/>
          </p:cNvCxnSpPr>
          <p:nvPr/>
        </p:nvCxnSpPr>
        <p:spPr>
          <a:xfrm>
            <a:off x="5505958" y="2698213"/>
            <a:ext cx="0" cy="29371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30D0F2-43E9-EB45-8471-8EC25A9E8F74}"/>
              </a:ext>
            </a:extLst>
          </p:cNvPr>
          <p:cNvSpPr txBox="1"/>
          <p:nvPr/>
        </p:nvSpPr>
        <p:spPr>
          <a:xfrm>
            <a:off x="4437706" y="333592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350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333880"/>
            <a:ext cx="1709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Word embedding </a:t>
            </a:r>
          </a:p>
          <a:p>
            <a:r>
              <a:rPr lang="en-US" sz="1600" b="1" dirty="0"/>
              <a:t>model generated</a:t>
            </a:r>
          </a:p>
          <a:p>
            <a:r>
              <a:rPr lang="en-US" sz="1600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84457" y="1504988"/>
            <a:ext cx="1404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(5) </a:t>
            </a:r>
            <a:br>
              <a:rPr lang="en-US" sz="1600" b="1" dirty="0"/>
            </a:br>
            <a:r>
              <a:rPr lang="en-US" sz="1600" b="1" dirty="0"/>
              <a:t>Candidate </a:t>
            </a:r>
          </a:p>
          <a:p>
            <a:pPr algn="ctr"/>
            <a:r>
              <a:rPr lang="en-US" sz="1600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518146" y="1504988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(3)</a:t>
            </a:r>
          </a:p>
          <a:p>
            <a:pPr algn="ctr"/>
            <a:r>
              <a:rPr lang="en-US" sz="1600" b="1" dirty="0"/>
              <a:t>Sampling</a:t>
            </a:r>
          </a:p>
          <a:p>
            <a:pPr algn="ctr"/>
            <a:r>
              <a:rPr lang="en-US" sz="1600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(1)</a:t>
            </a:r>
          </a:p>
          <a:p>
            <a:pPr algn="ctr"/>
            <a:r>
              <a:rPr lang="en-US" sz="1600" b="1" dirty="0"/>
              <a:t>NLP </a:t>
            </a:r>
            <a:br>
              <a:rPr lang="en-US" sz="1600" b="1" dirty="0"/>
            </a:br>
            <a:r>
              <a:rPr lang="en-US" sz="1600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773877" y="1504988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(4) </a:t>
            </a:r>
            <a:br>
              <a:rPr lang="en-US" sz="1600" b="1" dirty="0"/>
            </a:br>
            <a:r>
              <a:rPr lang="en-US" sz="1600" b="1" dirty="0"/>
              <a:t>Expert and untrained </a:t>
            </a:r>
            <a:br>
              <a:rPr lang="en-US" sz="1600" b="1" dirty="0"/>
            </a:br>
            <a:r>
              <a:rPr lang="en-US" sz="1600" b="1" dirty="0"/>
              <a:t>crowd 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1" y="-177875"/>
            <a:ext cx="12700" cy="33657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912679" y="974177"/>
            <a:ext cx="145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435908" y="1504988"/>
            <a:ext cx="138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(2)</a:t>
            </a:r>
          </a:p>
          <a:p>
            <a:pPr algn="ctr"/>
            <a:r>
              <a:rPr lang="en-US" sz="1600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04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Digital </a:t>
            </a:r>
          </a:p>
          <a:p>
            <a:r>
              <a:rPr lang="en-US" sz="1600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278</Words>
  <Application>Microsoft Macintosh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66</cp:revision>
  <cp:lastPrinted>2019-03-18T17:55:40Z</cp:lastPrinted>
  <dcterms:created xsi:type="dcterms:W3CDTF">2018-06-04T19:19:13Z</dcterms:created>
  <dcterms:modified xsi:type="dcterms:W3CDTF">2019-04-30T19:23:49Z</dcterms:modified>
</cp:coreProperties>
</file>