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1358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5530795" y="175622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710131" y="4587591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3291969" y="4222718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used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95" idx="2"/>
          </p:cNvCxnSpPr>
          <p:nvPr/>
        </p:nvCxnSpPr>
        <p:spPr>
          <a:xfrm rot="5400000" flipH="1" flipV="1">
            <a:off x="5608712" y="3290382"/>
            <a:ext cx="1582119" cy="1707244"/>
          </a:xfrm>
          <a:prstGeom prst="bentConnector3">
            <a:avLst>
              <a:gd name="adj1" fmla="val -144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682113" y="371524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4003610" y="2559630"/>
            <a:ext cx="791865" cy="844461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504774" y="2401136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&amp; untrained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 labeling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NLP-filtered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87336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67663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3024468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6250123" y="992518"/>
            <a:ext cx="410249" cy="29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19559" y="1482436"/>
            <a:ext cx="1900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against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NLP-filtered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from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4988074" y="2069944"/>
            <a:ext cx="1087556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639864" y="335718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91" idx="0"/>
          </p:cNvCxnSpPr>
          <p:nvPr/>
        </p:nvCxnSpPr>
        <p:spPr>
          <a:xfrm>
            <a:off x="6075630" y="2243680"/>
            <a:ext cx="815052" cy="5065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95254A-2F88-944A-A79D-DE077F1AD09C}"/>
              </a:ext>
            </a:extLst>
          </p:cNvPr>
          <p:cNvGrpSpPr/>
          <p:nvPr/>
        </p:nvGrpSpPr>
        <p:grpSpPr>
          <a:xfrm>
            <a:off x="5096066" y="2750202"/>
            <a:ext cx="1015590" cy="602742"/>
            <a:chOff x="9298867" y="2837562"/>
            <a:chExt cx="1015590" cy="6027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3B6157-8272-5942-AF8A-EF77F3E2670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A0FA2A-4075-9140-AE12-70386E9B80F5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E84079-DF96-2242-87E0-0ED61A24942F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EAC549-FAB7-2F45-AA23-1C063CB0BCE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7FE346-AA94-0347-B1E0-C56B72858CAC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EAB56D8-5E77-F643-95E9-B4498C6CF792}"/>
              </a:ext>
            </a:extLst>
          </p:cNvPr>
          <p:cNvGrpSpPr/>
          <p:nvPr/>
        </p:nvGrpSpPr>
        <p:grpSpPr>
          <a:xfrm>
            <a:off x="5096066" y="3672828"/>
            <a:ext cx="1015590" cy="602742"/>
            <a:chOff x="9298867" y="2837562"/>
            <a:chExt cx="1015590" cy="60274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DE86DE-CE82-E948-9F4D-761D3864EFA4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BC1F9C-250C-4A40-A547-41DC17F2B0B3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FB3B7EA-F74D-2649-ACAD-82017B6A65AE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9DEB41-F092-C147-9BD0-C7CB18B12DB7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1290CE-BB02-2E4F-B377-F53E8D3BFB27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82AE60-BFD2-244E-8E51-581AFDC0F979}"/>
              </a:ext>
            </a:extLst>
          </p:cNvPr>
          <p:cNvCxnSpPr>
            <a:cxnSpLocks/>
          </p:cNvCxnSpPr>
          <p:nvPr/>
        </p:nvCxnSpPr>
        <p:spPr>
          <a:xfrm>
            <a:off x="5550043" y="2421256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5FF148-1BE9-1B40-995C-F3148EF08BE2}"/>
              </a:ext>
            </a:extLst>
          </p:cNvPr>
          <p:cNvCxnSpPr>
            <a:cxnSpLocks/>
          </p:cNvCxnSpPr>
          <p:nvPr/>
        </p:nvCxnSpPr>
        <p:spPr>
          <a:xfrm>
            <a:off x="5529684" y="335243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1E8D53-0C99-874F-A2D9-A0A9AAC34B6B}"/>
              </a:ext>
            </a:extLst>
          </p:cNvPr>
          <p:cNvGrpSpPr/>
          <p:nvPr/>
        </p:nvGrpSpPr>
        <p:grpSpPr>
          <a:xfrm>
            <a:off x="6564243" y="2750202"/>
            <a:ext cx="1015590" cy="602742"/>
            <a:chOff x="9298867" y="2837562"/>
            <a:chExt cx="1015590" cy="60274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98E5BC-954C-344D-87C4-F2C599D3403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6C0EC0-EAF6-6447-A5A7-2B1C72155A88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1BF22F0-98CC-DE49-8F25-2EE1594396AC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4F3814-A9AA-2F4A-97A0-C5B389ACE09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2260A3-9E03-3841-B28A-654326DF8E0E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2D2CA6-AE8B-9D43-8276-0FD9C4F57D33}"/>
              </a:ext>
            </a:extLst>
          </p:cNvPr>
          <p:cNvCxnSpPr>
            <a:cxnSpLocks/>
          </p:cNvCxnSpPr>
          <p:nvPr/>
        </p:nvCxnSpPr>
        <p:spPr>
          <a:xfrm>
            <a:off x="5548206" y="4273021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0AA078-1958-AD4F-92E0-C40AA3693074}"/>
              </a:ext>
            </a:extLst>
          </p:cNvPr>
          <p:cNvSpPr txBox="1"/>
          <p:nvPr/>
        </p:nvSpPr>
        <p:spPr>
          <a:xfrm>
            <a:off x="4607159" y="24369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A870C17-34BF-504D-BE65-22DCFECE4B9A}"/>
              </a:ext>
            </a:extLst>
          </p:cNvPr>
          <p:cNvCxnSpPr>
            <a:cxnSpLocks/>
            <a:stCxn id="29" idx="3"/>
            <a:endCxn id="81" idx="3"/>
          </p:cNvCxnSpPr>
          <p:nvPr/>
        </p:nvCxnSpPr>
        <p:spPr>
          <a:xfrm flipH="1" flipV="1">
            <a:off x="6111656" y="3212736"/>
            <a:ext cx="270512" cy="1548591"/>
          </a:xfrm>
          <a:prstGeom prst="bentConnector3">
            <a:avLst>
              <a:gd name="adj1" fmla="val -84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748384" y="1504988"/>
            <a:ext cx="1276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classification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0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889437" y="974177"/>
            <a:ext cx="15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147564" y="1504988"/>
            <a:ext cx="19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bootstrapping </a:t>
            </a:r>
          </a:p>
          <a:p>
            <a:pPr algn="ctr"/>
            <a:r>
              <a:rPr lang="en-US" sz="1600" b="1" dirty="0"/>
              <a:t>and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297</Words>
  <Application>Microsoft Macintosh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77</cp:revision>
  <cp:lastPrinted>2019-03-18T17:55:40Z</cp:lastPrinted>
  <dcterms:created xsi:type="dcterms:W3CDTF">2018-06-04T19:19:13Z</dcterms:created>
  <dcterms:modified xsi:type="dcterms:W3CDTF">2019-05-16T20:38:24Z</dcterms:modified>
</cp:coreProperties>
</file>