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83" r:id="rId3"/>
    <p:sldId id="610" r:id="rId4"/>
    <p:sldId id="612" r:id="rId5"/>
    <p:sldId id="580" r:id="rId6"/>
    <p:sldId id="498" r:id="rId7"/>
    <p:sldId id="656" r:id="rId8"/>
    <p:sldId id="570" r:id="rId9"/>
    <p:sldId id="652" r:id="rId10"/>
    <p:sldId id="667" r:id="rId11"/>
    <p:sldId id="625" r:id="rId12"/>
    <p:sldId id="65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0" autoAdjust="0"/>
    <p:restoredTop sz="94844" autoAdjust="0"/>
  </p:normalViewPr>
  <p:slideViewPr>
    <p:cSldViewPr snapToGrid="0">
      <p:cViewPr varScale="1">
        <p:scale>
          <a:sx n="72" d="100"/>
          <a:sy n="72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uwb.iasystem.org/survey/31953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uwb.iasystem.org/survey/3195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EE1E5-E0C5-46D6-9BA8-A808C8EEE8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F2EEC-5602-43C5-86CF-583813BA7EB0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2A8BC2A5-EAAB-4214-A922-268616388512}" type="parTrans" cxnId="{D03E09F3-681F-488E-A0E8-096C766F91AE}">
      <dgm:prSet/>
      <dgm:spPr/>
      <dgm:t>
        <a:bodyPr/>
        <a:lstStyle/>
        <a:p>
          <a:endParaRPr lang="en-US"/>
        </a:p>
      </dgm:t>
    </dgm:pt>
    <dgm:pt modelId="{0C995945-2A67-43AC-AD01-150AA3966E25}" type="sibTrans" cxnId="{D03E09F3-681F-488E-A0E8-096C766F91AE}">
      <dgm:prSet/>
      <dgm:spPr/>
      <dgm:t>
        <a:bodyPr/>
        <a:lstStyle/>
        <a:p>
          <a:endParaRPr lang="en-US"/>
        </a:p>
      </dgm:t>
    </dgm:pt>
    <dgm:pt modelId="{2564986E-4ACF-4896-93E5-51B6E85DAF8E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529983EF-2AA6-497F-8C04-236F04295020}" type="parTrans" cxnId="{6F381703-2817-44AF-8BB8-2864FDF63DA2}">
      <dgm:prSet/>
      <dgm:spPr/>
      <dgm:t>
        <a:bodyPr/>
        <a:lstStyle/>
        <a:p>
          <a:endParaRPr lang="en-US"/>
        </a:p>
      </dgm:t>
    </dgm:pt>
    <dgm:pt modelId="{EA924B79-9802-44AA-AE23-DBF78045117B}" type="sibTrans" cxnId="{6F381703-2817-44AF-8BB8-2864FDF63DA2}">
      <dgm:prSet/>
      <dgm:spPr/>
      <dgm:t>
        <a:bodyPr/>
        <a:lstStyle/>
        <a:p>
          <a:endParaRPr lang="en-US"/>
        </a:p>
      </dgm:t>
    </dgm:pt>
    <dgm:pt modelId="{CE95DA65-BFEA-4FF9-9C17-585ED7923C87}">
      <dgm:prSet/>
      <dgm:spPr/>
      <dgm:t>
        <a:bodyPr/>
        <a:lstStyle/>
        <a:p>
          <a:r>
            <a:rPr lang="en-US" dirty="0"/>
            <a:t>Program 5 Questions</a:t>
          </a:r>
        </a:p>
      </dgm:t>
    </dgm:pt>
    <dgm:pt modelId="{FCAD03D7-FE2C-4346-813B-2F65D0807318}" type="parTrans" cxnId="{FDD3578E-9CA4-42B8-A323-589475CB6966}">
      <dgm:prSet/>
      <dgm:spPr/>
      <dgm:t>
        <a:bodyPr/>
        <a:lstStyle/>
        <a:p>
          <a:endParaRPr lang="en-US"/>
        </a:p>
      </dgm:t>
    </dgm:pt>
    <dgm:pt modelId="{D004A9EF-CFC5-4C53-9504-EEBBB0C136F0}" type="sibTrans" cxnId="{FDD3578E-9CA4-42B8-A323-589475CB6966}">
      <dgm:prSet/>
      <dgm:spPr/>
      <dgm:t>
        <a:bodyPr/>
        <a:lstStyle/>
        <a:p>
          <a:endParaRPr lang="en-US"/>
        </a:p>
      </dgm:t>
    </dgm:pt>
    <dgm:pt modelId="{032C78E4-361E-4B5F-8EAE-89719236B319}">
      <dgm:prSet/>
      <dgm:spPr/>
      <dgm:t>
        <a:bodyPr/>
        <a:lstStyle/>
        <a:p>
          <a:r>
            <a:rPr lang="en-US" dirty="0"/>
            <a:t>Warm Up Problems</a:t>
          </a:r>
        </a:p>
      </dgm:t>
    </dgm:pt>
    <dgm:pt modelId="{79E23E05-DB08-4978-9A9F-867F02737193}" type="parTrans" cxnId="{368B48DC-635C-4E57-B036-AF69E53503EB}">
      <dgm:prSet/>
      <dgm:spPr/>
      <dgm:t>
        <a:bodyPr/>
        <a:lstStyle/>
        <a:p>
          <a:endParaRPr lang="en-US"/>
        </a:p>
      </dgm:t>
    </dgm:pt>
    <dgm:pt modelId="{94DF33E8-D665-4336-844F-D97C44E53173}" type="sibTrans" cxnId="{368B48DC-635C-4E57-B036-AF69E53503EB}">
      <dgm:prSet/>
      <dgm:spPr/>
      <dgm:t>
        <a:bodyPr/>
        <a:lstStyle/>
        <a:p>
          <a:endParaRPr lang="en-US"/>
        </a:p>
      </dgm:t>
    </dgm:pt>
    <dgm:pt modelId="{7D911F02-644E-4571-AB20-DB5C8D224D6E}">
      <dgm:prSet/>
      <dgm:spPr/>
      <dgm:t>
        <a:bodyPr/>
        <a:lstStyle/>
        <a:p>
          <a:r>
            <a:rPr lang="en-US" dirty="0"/>
            <a:t>Final Exam: 12/11</a:t>
          </a:r>
        </a:p>
      </dgm:t>
    </dgm:pt>
    <dgm:pt modelId="{03296CB8-41E7-4112-BD7D-853BEDA1A36F}" type="parTrans" cxnId="{40BC1F20-DE25-4620-8C37-3997FF2752F8}">
      <dgm:prSet/>
      <dgm:spPr/>
      <dgm:t>
        <a:bodyPr/>
        <a:lstStyle/>
        <a:p>
          <a:endParaRPr lang="en-US"/>
        </a:p>
      </dgm:t>
    </dgm:pt>
    <dgm:pt modelId="{C6DC7145-4CEF-433F-9396-476E13CFA4F1}" type="sibTrans" cxnId="{40BC1F20-DE25-4620-8C37-3997FF2752F8}">
      <dgm:prSet/>
      <dgm:spPr/>
      <dgm:t>
        <a:bodyPr/>
        <a:lstStyle/>
        <a:p>
          <a:endParaRPr lang="en-US"/>
        </a:p>
      </dgm:t>
    </dgm:pt>
    <dgm:pt modelId="{274D91F8-8DA8-41D3-B24E-F3BC21663859}">
      <dgm:prSet/>
      <dgm:spPr/>
      <dgm:t>
        <a:bodyPr/>
        <a:lstStyle/>
        <a:p>
          <a:r>
            <a:rPr lang="en-US" dirty="0"/>
            <a:t>Program 5: Due 12/9</a:t>
          </a:r>
        </a:p>
      </dgm:t>
    </dgm:pt>
    <dgm:pt modelId="{2110855A-3479-4C85-BD6C-72DDFCE2C21B}" type="parTrans" cxnId="{E9ACB9B6-4977-487D-92EF-4DA26B2BB1AC}">
      <dgm:prSet/>
      <dgm:spPr/>
      <dgm:t>
        <a:bodyPr/>
        <a:lstStyle/>
        <a:p>
          <a:endParaRPr lang="en-US"/>
        </a:p>
      </dgm:t>
    </dgm:pt>
    <dgm:pt modelId="{F6B4688B-DC85-4E57-B848-EB6B70ED1823}" type="sibTrans" cxnId="{E9ACB9B6-4977-487D-92EF-4DA26B2BB1AC}">
      <dgm:prSet/>
      <dgm:spPr/>
      <dgm:t>
        <a:bodyPr/>
        <a:lstStyle/>
        <a:p>
          <a:endParaRPr lang="en-US"/>
        </a:p>
      </dgm:t>
    </dgm:pt>
    <dgm:pt modelId="{29D143CD-5975-4118-A0E2-003799267897}">
      <dgm:prSet/>
      <dgm:spPr/>
      <dgm:t>
        <a:bodyPr/>
        <a:lstStyle/>
        <a:p>
          <a:r>
            <a:rPr lang="en-US" dirty="0"/>
            <a:t>Fill out Course Evals:</a:t>
          </a:r>
        </a:p>
      </dgm:t>
    </dgm:pt>
    <dgm:pt modelId="{8584C5AD-9B05-4A6C-9724-0D12DA9E8932}" type="parTrans" cxnId="{70B0019F-6B2C-4C35-9FBE-5F831296B65E}">
      <dgm:prSet/>
      <dgm:spPr/>
      <dgm:t>
        <a:bodyPr/>
        <a:lstStyle/>
        <a:p>
          <a:endParaRPr lang="en-US"/>
        </a:p>
      </dgm:t>
    </dgm:pt>
    <dgm:pt modelId="{15349594-37D4-4090-8ABA-2F29AEA9F744}" type="sibTrans" cxnId="{70B0019F-6B2C-4C35-9FBE-5F831296B65E}">
      <dgm:prSet/>
      <dgm:spPr/>
      <dgm:t>
        <a:bodyPr/>
        <a:lstStyle/>
        <a:p>
          <a:endParaRPr lang="en-US"/>
        </a:p>
      </dgm:t>
    </dgm:pt>
    <dgm:pt modelId="{08127B37-3727-44A2-B748-D723E3FB9521}">
      <dgm:prSet/>
      <dgm:spPr/>
      <dgm:t>
        <a:bodyPr/>
        <a:lstStyle/>
        <a:p>
          <a:r>
            <a:rPr lang="en-US" dirty="0"/>
            <a:t>Final Exam Prep Deck Posted</a:t>
          </a:r>
        </a:p>
      </dgm:t>
    </dgm:pt>
    <dgm:pt modelId="{D2CB3650-685C-4B69-A6A1-9EFE1DA4E3C4}" type="parTrans" cxnId="{902C294A-DE3C-40CE-A1EC-7D6FDBEEF442}">
      <dgm:prSet/>
      <dgm:spPr/>
      <dgm:t>
        <a:bodyPr/>
        <a:lstStyle/>
        <a:p>
          <a:endParaRPr lang="en-US"/>
        </a:p>
      </dgm:t>
    </dgm:pt>
    <dgm:pt modelId="{259D36FD-C593-4DD2-845E-DA4111C142D2}" type="sibTrans" cxnId="{902C294A-DE3C-40CE-A1EC-7D6FDBEEF442}">
      <dgm:prSet/>
      <dgm:spPr/>
      <dgm:t>
        <a:bodyPr/>
        <a:lstStyle/>
        <a:p>
          <a:endParaRPr lang="en-US"/>
        </a:p>
      </dgm:t>
    </dgm:pt>
    <dgm:pt modelId="{3B1D2BC6-D886-4EAB-8FB7-D624B9427696}">
      <dgm:prSet/>
      <dgm:spPr/>
      <dgm:t>
        <a:bodyPr/>
        <a:lstStyle/>
        <a:p>
          <a:r>
            <a:rPr lang="en-US" dirty="0"/>
            <a:t>Final Exam Discussion</a:t>
          </a:r>
        </a:p>
      </dgm:t>
    </dgm:pt>
    <dgm:pt modelId="{C1903A8C-7900-4E25-AC49-146D39CBB074}" type="parTrans" cxnId="{08368E07-1070-4C0E-9ADE-79B7D0F43E98}">
      <dgm:prSet/>
      <dgm:spPr/>
      <dgm:t>
        <a:bodyPr/>
        <a:lstStyle/>
        <a:p>
          <a:endParaRPr lang="en-US"/>
        </a:p>
      </dgm:t>
    </dgm:pt>
    <dgm:pt modelId="{222A571C-9165-456B-8515-F1714ABCEB28}" type="sibTrans" cxnId="{08368E07-1070-4C0E-9ADE-79B7D0F43E98}">
      <dgm:prSet/>
      <dgm:spPr/>
      <dgm:t>
        <a:bodyPr/>
        <a:lstStyle/>
        <a:p>
          <a:endParaRPr lang="en-US"/>
        </a:p>
      </dgm:t>
    </dgm:pt>
    <dgm:pt modelId="{5D11E650-787B-42E8-BCFA-1A8D4EF1886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https://uwb.iasystem.org/survey/31953</a:t>
          </a:r>
          <a:endParaRPr lang="en-US" dirty="0"/>
        </a:p>
      </dgm:t>
    </dgm:pt>
    <dgm:pt modelId="{71519796-0B77-42A2-B682-58D28CC5B7EE}" type="parTrans" cxnId="{B44541B2-F793-47E5-A416-1822EB6ADB85}">
      <dgm:prSet/>
      <dgm:spPr/>
      <dgm:t>
        <a:bodyPr/>
        <a:lstStyle/>
        <a:p>
          <a:endParaRPr lang="en-US"/>
        </a:p>
      </dgm:t>
    </dgm:pt>
    <dgm:pt modelId="{FAC6AE98-FBE3-4261-A2F4-144A2A7C3DDE}" type="sibTrans" cxnId="{B44541B2-F793-47E5-A416-1822EB6ADB85}">
      <dgm:prSet/>
      <dgm:spPr/>
      <dgm:t>
        <a:bodyPr/>
        <a:lstStyle/>
        <a:p>
          <a:endParaRPr lang="en-US"/>
        </a:p>
      </dgm:t>
    </dgm:pt>
    <dgm:pt modelId="{DC15146F-DFD5-4BD0-8C3B-A671F0155CE8}">
      <dgm:prSet/>
      <dgm:spPr/>
      <dgm:t>
        <a:bodyPr/>
        <a:lstStyle/>
        <a:p>
          <a:r>
            <a:rPr lang="en-US" dirty="0"/>
            <a:t>Final Exam Practice Test Posted</a:t>
          </a:r>
        </a:p>
      </dgm:t>
    </dgm:pt>
    <dgm:pt modelId="{41907E0D-D69A-42B5-A4D6-D42112284D9A}" type="parTrans" cxnId="{226DBE5B-8EB9-4BB5-A5FB-28373E38618E}">
      <dgm:prSet/>
      <dgm:spPr/>
      <dgm:t>
        <a:bodyPr/>
        <a:lstStyle/>
        <a:p>
          <a:endParaRPr lang="en-US"/>
        </a:p>
      </dgm:t>
    </dgm:pt>
    <dgm:pt modelId="{938B2FB5-4026-479E-91FD-2688D5919CD7}" type="sibTrans" cxnId="{226DBE5B-8EB9-4BB5-A5FB-28373E38618E}">
      <dgm:prSet/>
      <dgm:spPr/>
      <dgm:t>
        <a:bodyPr/>
        <a:lstStyle/>
        <a:p>
          <a:endParaRPr lang="en-US"/>
        </a:p>
      </dgm:t>
    </dgm:pt>
    <dgm:pt modelId="{976F2E9E-D118-477C-BE39-4295BA6C264D}">
      <dgm:prSet/>
      <dgm:spPr/>
      <dgm:t>
        <a:bodyPr/>
        <a:lstStyle/>
        <a:p>
          <a:r>
            <a:rPr lang="en-US" dirty="0"/>
            <a:t>Course Eval</a:t>
          </a:r>
        </a:p>
      </dgm:t>
    </dgm:pt>
    <dgm:pt modelId="{AA6A3A57-71C6-4C23-8931-A25E1BF0A2E0}" type="parTrans" cxnId="{3C2F1144-CC31-4485-BCD7-E24EB46E1E58}">
      <dgm:prSet/>
      <dgm:spPr/>
      <dgm:t>
        <a:bodyPr/>
        <a:lstStyle/>
        <a:p>
          <a:endParaRPr lang="en-US"/>
        </a:p>
      </dgm:t>
    </dgm:pt>
    <dgm:pt modelId="{E833B646-A9A6-42AB-9F40-1D50494C822B}" type="sibTrans" cxnId="{3C2F1144-CC31-4485-BCD7-E24EB46E1E58}">
      <dgm:prSet/>
      <dgm:spPr/>
      <dgm:t>
        <a:bodyPr/>
        <a:lstStyle/>
        <a:p>
          <a:endParaRPr lang="en-US"/>
        </a:p>
      </dgm:t>
    </dgm:pt>
    <dgm:pt modelId="{6B1FB592-910D-4F43-9816-2DFDBCB07236}">
      <dgm:prSet/>
      <dgm:spPr/>
      <dgm:t>
        <a:bodyPr/>
        <a:lstStyle/>
        <a:p>
          <a:r>
            <a:rPr lang="en-US" dirty="0"/>
            <a:t>Propositional logic will NOT be on final</a:t>
          </a:r>
        </a:p>
      </dgm:t>
    </dgm:pt>
    <dgm:pt modelId="{6BB92127-9BB6-4EFA-82C8-117A0AA96A7B}" type="parTrans" cxnId="{BE23D1FB-7411-45C4-A76A-3F94ED03BB79}">
      <dgm:prSet/>
      <dgm:spPr/>
      <dgm:t>
        <a:bodyPr/>
        <a:lstStyle/>
        <a:p>
          <a:endParaRPr lang="en-US"/>
        </a:p>
      </dgm:t>
    </dgm:pt>
    <dgm:pt modelId="{0BA35791-593E-4921-802B-03FB58B1B0C0}" type="sibTrans" cxnId="{BE23D1FB-7411-45C4-A76A-3F94ED03BB79}">
      <dgm:prSet/>
      <dgm:spPr/>
      <dgm:t>
        <a:bodyPr/>
        <a:lstStyle/>
        <a:p>
          <a:endParaRPr lang="en-US"/>
        </a:p>
      </dgm:t>
    </dgm:pt>
    <dgm:pt modelId="{D12332E6-F3BA-45ED-A8DD-A5C884400AF6}">
      <dgm:prSet/>
      <dgm:spPr/>
      <dgm:t>
        <a:bodyPr/>
        <a:lstStyle/>
        <a:p>
          <a:r>
            <a:rPr lang="en-US" dirty="0" err="1"/>
            <a:t>BigO</a:t>
          </a:r>
          <a:r>
            <a:rPr lang="en-US" dirty="0"/>
            <a:t> questions</a:t>
          </a:r>
        </a:p>
      </dgm:t>
    </dgm:pt>
    <dgm:pt modelId="{1CCA7244-31C1-4D0C-A559-9430CF29DBF6}" type="parTrans" cxnId="{1CBD25AE-99BF-4D34-8E8E-106E36D5FAF6}">
      <dgm:prSet/>
      <dgm:spPr/>
      <dgm:t>
        <a:bodyPr/>
        <a:lstStyle/>
        <a:p>
          <a:endParaRPr lang="en-US"/>
        </a:p>
      </dgm:t>
    </dgm:pt>
    <dgm:pt modelId="{A32F5C4A-ECF5-41E9-8B4A-FAD1A40D9AE0}" type="sibTrans" cxnId="{1CBD25AE-99BF-4D34-8E8E-106E36D5FAF6}">
      <dgm:prSet/>
      <dgm:spPr/>
      <dgm:t>
        <a:bodyPr/>
        <a:lstStyle/>
        <a:p>
          <a:endParaRPr lang="en-US"/>
        </a:p>
      </dgm:t>
    </dgm:pt>
    <dgm:pt modelId="{D3A750E5-2AE3-4BDB-8FC0-C368CCFE9ADD}" type="pres">
      <dgm:prSet presAssocID="{542EE1E5-E0C5-46D6-9BA8-A808C8EEE81B}" presName="linear" presStyleCnt="0">
        <dgm:presLayoutVars>
          <dgm:animLvl val="lvl"/>
          <dgm:resizeHandles val="exact"/>
        </dgm:presLayoutVars>
      </dgm:prSet>
      <dgm:spPr/>
    </dgm:pt>
    <dgm:pt modelId="{FF03E6B7-33DA-4EB5-8602-98FC07E39F61}" type="pres">
      <dgm:prSet presAssocID="{AE3F2EEC-5602-43C5-86CF-583813BA7E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216F9E-073E-49DE-A433-7B59B7C10138}" type="pres">
      <dgm:prSet presAssocID="{AE3F2EEC-5602-43C5-86CF-583813BA7EB0}" presName="childText" presStyleLbl="revTx" presStyleIdx="0" presStyleCnt="2">
        <dgm:presLayoutVars>
          <dgm:bulletEnabled val="1"/>
        </dgm:presLayoutVars>
      </dgm:prSet>
      <dgm:spPr/>
    </dgm:pt>
    <dgm:pt modelId="{47C34D99-0024-4B55-B995-E34E3A9F9D64}" type="pres">
      <dgm:prSet presAssocID="{2564986E-4ACF-4896-93E5-51B6E85DAF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02E940-D861-4C6C-BA70-BC6A3F1864C4}" type="pres">
      <dgm:prSet presAssocID="{2564986E-4ACF-4896-93E5-51B6E85DAF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F381703-2817-44AF-8BB8-2864FDF63DA2}" srcId="{542EE1E5-E0C5-46D6-9BA8-A808C8EEE81B}" destId="{2564986E-4ACF-4896-93E5-51B6E85DAF8E}" srcOrd="1" destOrd="0" parTransId="{529983EF-2AA6-497F-8C04-236F04295020}" sibTransId="{EA924B79-9802-44AA-AE23-DBF78045117B}"/>
    <dgm:cxn modelId="{08368E07-1070-4C0E-9ADE-79B7D0F43E98}" srcId="{2564986E-4ACF-4896-93E5-51B6E85DAF8E}" destId="{3B1D2BC6-D886-4EAB-8FB7-D624B9427696}" srcOrd="2" destOrd="0" parTransId="{C1903A8C-7900-4E25-AC49-146D39CBB074}" sibTransId="{222A571C-9165-456B-8515-F1714ABCEB28}"/>
    <dgm:cxn modelId="{B8189216-CC61-4909-93A8-517A33868D05}" type="presOf" srcId="{5D11E650-787B-42E8-BCFA-1A8D4EF18867}" destId="{BF216F9E-073E-49DE-A433-7B59B7C10138}" srcOrd="0" destOrd="1" presId="urn:microsoft.com/office/officeart/2005/8/layout/vList2"/>
    <dgm:cxn modelId="{3600B61E-A0D9-44AA-BA6C-CE575D4F2084}" type="presOf" srcId="{D12332E6-F3BA-45ED-A8DD-A5C884400AF6}" destId="{BF216F9E-073E-49DE-A433-7B59B7C10138}" srcOrd="0" destOrd="6" presId="urn:microsoft.com/office/officeart/2005/8/layout/vList2"/>
    <dgm:cxn modelId="{40BC1F20-DE25-4620-8C37-3997FF2752F8}" srcId="{AE3F2EEC-5602-43C5-86CF-583813BA7EB0}" destId="{7D911F02-644E-4571-AB20-DB5C8D224D6E}" srcOrd="2" destOrd="0" parTransId="{03296CB8-41E7-4112-BD7D-853BEDA1A36F}" sibTransId="{C6DC7145-4CEF-433F-9396-476E13CFA4F1}"/>
    <dgm:cxn modelId="{226DBE5B-8EB9-4BB5-A5FB-28373E38618E}" srcId="{7D911F02-644E-4571-AB20-DB5C8D224D6E}" destId="{DC15146F-DFD5-4BD0-8C3B-A671F0155CE8}" srcOrd="1" destOrd="0" parTransId="{41907E0D-D69A-42B5-A4D6-D42112284D9A}" sibTransId="{938B2FB5-4026-479E-91FD-2688D5919CD7}"/>
    <dgm:cxn modelId="{E036115F-8155-4B68-A3D6-02F9BB5597AD}" type="presOf" srcId="{6B1FB592-910D-4F43-9816-2DFDBCB07236}" destId="{BF216F9E-073E-49DE-A433-7B59B7C10138}" srcOrd="0" destOrd="7" presId="urn:microsoft.com/office/officeart/2005/8/layout/vList2"/>
    <dgm:cxn modelId="{609D3F5F-93FD-401A-A4A7-2F20E41A17CB}" type="presOf" srcId="{2564986E-4ACF-4896-93E5-51B6E85DAF8E}" destId="{47C34D99-0024-4B55-B995-E34E3A9F9D64}" srcOrd="0" destOrd="0" presId="urn:microsoft.com/office/officeart/2005/8/layout/vList2"/>
    <dgm:cxn modelId="{3C2F1144-CC31-4485-BCD7-E24EB46E1E58}" srcId="{2564986E-4ACF-4896-93E5-51B6E85DAF8E}" destId="{976F2E9E-D118-477C-BE39-4295BA6C264D}" srcOrd="3" destOrd="0" parTransId="{AA6A3A57-71C6-4C23-8931-A25E1BF0A2E0}" sibTransId="{E833B646-A9A6-42AB-9F40-1D50494C822B}"/>
    <dgm:cxn modelId="{7A166D69-2745-4BBC-9834-EAC10F0BB4AE}" type="presOf" srcId="{976F2E9E-D118-477C-BE39-4295BA6C264D}" destId="{8D02E940-D861-4C6C-BA70-BC6A3F1864C4}" srcOrd="0" destOrd="3" presId="urn:microsoft.com/office/officeart/2005/8/layout/vList2"/>
    <dgm:cxn modelId="{7E1D006A-D6A8-4310-A38E-F04938DD3580}" type="presOf" srcId="{08127B37-3727-44A2-B748-D723E3FB9521}" destId="{BF216F9E-073E-49DE-A433-7B59B7C10138}" srcOrd="0" destOrd="4" presId="urn:microsoft.com/office/officeart/2005/8/layout/vList2"/>
    <dgm:cxn modelId="{902C294A-DE3C-40CE-A1EC-7D6FDBEEF442}" srcId="{7D911F02-644E-4571-AB20-DB5C8D224D6E}" destId="{08127B37-3727-44A2-B748-D723E3FB9521}" srcOrd="0" destOrd="0" parTransId="{D2CB3650-685C-4B69-A6A1-9EFE1DA4E3C4}" sibTransId="{259D36FD-C593-4DD2-845E-DA4111C142D2}"/>
    <dgm:cxn modelId="{B8EFF94C-BBCC-4DD5-9C62-93063C076E80}" type="presOf" srcId="{DC15146F-DFD5-4BD0-8C3B-A671F0155CE8}" destId="{BF216F9E-073E-49DE-A433-7B59B7C10138}" srcOrd="0" destOrd="5" presId="urn:microsoft.com/office/officeart/2005/8/layout/vList2"/>
    <dgm:cxn modelId="{78A58D82-2C67-42CB-B230-4E619EF0E776}" type="presOf" srcId="{3B1D2BC6-D886-4EAB-8FB7-D624B9427696}" destId="{8D02E940-D861-4C6C-BA70-BC6A3F1864C4}" srcOrd="0" destOrd="2" presId="urn:microsoft.com/office/officeart/2005/8/layout/vList2"/>
    <dgm:cxn modelId="{FDD3578E-9CA4-42B8-A323-589475CB6966}" srcId="{2564986E-4ACF-4896-93E5-51B6E85DAF8E}" destId="{CE95DA65-BFEA-4FF9-9C17-585ED7923C87}" srcOrd="0" destOrd="0" parTransId="{FCAD03D7-FE2C-4346-813B-2F65D0807318}" sibTransId="{D004A9EF-CFC5-4C53-9504-EEBBB0C136F0}"/>
    <dgm:cxn modelId="{CD803A94-4B57-4006-842F-A9D0297265D9}" type="presOf" srcId="{032C78E4-361E-4B5F-8EAE-89719236B319}" destId="{8D02E940-D861-4C6C-BA70-BC6A3F1864C4}" srcOrd="0" destOrd="1" presId="urn:microsoft.com/office/officeart/2005/8/layout/vList2"/>
    <dgm:cxn modelId="{70B0019F-6B2C-4C35-9FBE-5F831296B65E}" srcId="{AE3F2EEC-5602-43C5-86CF-583813BA7EB0}" destId="{29D143CD-5975-4118-A0E2-003799267897}" srcOrd="0" destOrd="0" parTransId="{8584C5AD-9B05-4A6C-9724-0D12DA9E8932}" sibTransId="{15349594-37D4-4090-8ABA-2F29AEA9F744}"/>
    <dgm:cxn modelId="{1CBD25AE-99BF-4D34-8E8E-106E36D5FAF6}" srcId="{7D911F02-644E-4571-AB20-DB5C8D224D6E}" destId="{D12332E6-F3BA-45ED-A8DD-A5C884400AF6}" srcOrd="2" destOrd="0" parTransId="{1CCA7244-31C1-4D0C-A559-9430CF29DBF6}" sibTransId="{A32F5C4A-ECF5-41E9-8B4A-FAD1A40D9AE0}"/>
    <dgm:cxn modelId="{B44541B2-F793-47E5-A416-1822EB6ADB85}" srcId="{29D143CD-5975-4118-A0E2-003799267897}" destId="{5D11E650-787B-42E8-BCFA-1A8D4EF18867}" srcOrd="0" destOrd="0" parTransId="{71519796-0B77-42A2-B682-58D28CC5B7EE}" sibTransId="{FAC6AE98-FBE3-4261-A2F4-144A2A7C3DDE}"/>
    <dgm:cxn modelId="{E9ACB9B6-4977-487D-92EF-4DA26B2BB1AC}" srcId="{AE3F2EEC-5602-43C5-86CF-583813BA7EB0}" destId="{274D91F8-8DA8-41D3-B24E-F3BC21663859}" srcOrd="1" destOrd="0" parTransId="{2110855A-3479-4C85-BD6C-72DDFCE2C21B}" sibTransId="{F6B4688B-DC85-4E57-B848-EB6B70ED1823}"/>
    <dgm:cxn modelId="{DFA55DBA-2211-4AA8-8A22-3D5C9A8474AA}" type="presOf" srcId="{542EE1E5-E0C5-46D6-9BA8-A808C8EEE81B}" destId="{D3A750E5-2AE3-4BDB-8FC0-C368CCFE9ADD}" srcOrd="0" destOrd="0" presId="urn:microsoft.com/office/officeart/2005/8/layout/vList2"/>
    <dgm:cxn modelId="{30AEB1C8-E98A-47A8-95AD-95D187592669}" type="presOf" srcId="{29D143CD-5975-4118-A0E2-003799267897}" destId="{BF216F9E-073E-49DE-A433-7B59B7C10138}" srcOrd="0" destOrd="0" presId="urn:microsoft.com/office/officeart/2005/8/layout/vList2"/>
    <dgm:cxn modelId="{3B2372CB-3BFB-4D54-8C21-421F4FAE6E91}" type="presOf" srcId="{AE3F2EEC-5602-43C5-86CF-583813BA7EB0}" destId="{FF03E6B7-33DA-4EB5-8602-98FC07E39F61}" srcOrd="0" destOrd="0" presId="urn:microsoft.com/office/officeart/2005/8/layout/vList2"/>
    <dgm:cxn modelId="{FD4032DA-30D1-4F4F-A7AD-F62E9088547E}" type="presOf" srcId="{7D911F02-644E-4571-AB20-DB5C8D224D6E}" destId="{BF216F9E-073E-49DE-A433-7B59B7C10138}" srcOrd="0" destOrd="3" presId="urn:microsoft.com/office/officeart/2005/8/layout/vList2"/>
    <dgm:cxn modelId="{368B48DC-635C-4E57-B036-AF69E53503EB}" srcId="{2564986E-4ACF-4896-93E5-51B6E85DAF8E}" destId="{032C78E4-361E-4B5F-8EAE-89719236B319}" srcOrd="1" destOrd="0" parTransId="{79E23E05-DB08-4978-9A9F-867F02737193}" sibTransId="{94DF33E8-D665-4336-844F-D97C44E53173}"/>
    <dgm:cxn modelId="{8AF987E3-0FCE-465B-886C-78AAD1ED0914}" type="presOf" srcId="{274D91F8-8DA8-41D3-B24E-F3BC21663859}" destId="{BF216F9E-073E-49DE-A433-7B59B7C10138}" srcOrd="0" destOrd="2" presId="urn:microsoft.com/office/officeart/2005/8/layout/vList2"/>
    <dgm:cxn modelId="{7BBD83E6-E707-48C1-8654-0838F36140B0}" type="presOf" srcId="{CE95DA65-BFEA-4FF9-9C17-585ED7923C87}" destId="{8D02E940-D861-4C6C-BA70-BC6A3F1864C4}" srcOrd="0" destOrd="0" presId="urn:microsoft.com/office/officeart/2005/8/layout/vList2"/>
    <dgm:cxn modelId="{D03E09F3-681F-488E-A0E8-096C766F91AE}" srcId="{542EE1E5-E0C5-46D6-9BA8-A808C8EEE81B}" destId="{AE3F2EEC-5602-43C5-86CF-583813BA7EB0}" srcOrd="0" destOrd="0" parTransId="{2A8BC2A5-EAAB-4214-A922-268616388512}" sibTransId="{0C995945-2A67-43AC-AD01-150AA3966E25}"/>
    <dgm:cxn modelId="{BE23D1FB-7411-45C4-A76A-3F94ED03BB79}" srcId="{7D911F02-644E-4571-AB20-DB5C8D224D6E}" destId="{6B1FB592-910D-4F43-9816-2DFDBCB07236}" srcOrd="3" destOrd="0" parTransId="{6BB92127-9BB6-4EFA-82C8-117A0AA96A7B}" sibTransId="{0BA35791-593E-4921-802B-03FB58B1B0C0}"/>
    <dgm:cxn modelId="{D4B725BF-EB5F-4E00-9C7C-8E6881A85916}" type="presParOf" srcId="{D3A750E5-2AE3-4BDB-8FC0-C368CCFE9ADD}" destId="{FF03E6B7-33DA-4EB5-8602-98FC07E39F61}" srcOrd="0" destOrd="0" presId="urn:microsoft.com/office/officeart/2005/8/layout/vList2"/>
    <dgm:cxn modelId="{5F7679E3-9F1F-498A-9896-7E4B88BFB6F6}" type="presParOf" srcId="{D3A750E5-2AE3-4BDB-8FC0-C368CCFE9ADD}" destId="{BF216F9E-073E-49DE-A433-7B59B7C10138}" srcOrd="1" destOrd="0" presId="urn:microsoft.com/office/officeart/2005/8/layout/vList2"/>
    <dgm:cxn modelId="{14CC22FF-1CCD-4A70-89D0-41284F1FA3BF}" type="presParOf" srcId="{D3A750E5-2AE3-4BDB-8FC0-C368CCFE9ADD}" destId="{47C34D99-0024-4B55-B995-E34E3A9F9D64}" srcOrd="2" destOrd="0" presId="urn:microsoft.com/office/officeart/2005/8/layout/vList2"/>
    <dgm:cxn modelId="{9761D72F-6CAA-466A-98A7-F15D5C295E73}" type="presParOf" srcId="{D3A750E5-2AE3-4BDB-8FC0-C368CCFE9ADD}" destId="{8D02E940-D861-4C6C-BA70-BC6A3F1864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3E6B7-33DA-4EB5-8602-98FC07E39F61}">
      <dsp:nvSpPr>
        <dsp:cNvPr id="0" name=""/>
        <dsp:cNvSpPr/>
      </dsp:nvSpPr>
      <dsp:spPr>
        <a:xfrm>
          <a:off x="0" y="142730"/>
          <a:ext cx="6797675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Announcements</a:t>
          </a:r>
        </a:p>
      </dsp:txBody>
      <dsp:txXfrm>
        <a:off x="30442" y="173172"/>
        <a:ext cx="6736791" cy="562726"/>
      </dsp:txXfrm>
    </dsp:sp>
    <dsp:sp modelId="{BF216F9E-073E-49DE-A433-7B59B7C10138}">
      <dsp:nvSpPr>
        <dsp:cNvPr id="0" name=""/>
        <dsp:cNvSpPr/>
      </dsp:nvSpPr>
      <dsp:spPr>
        <a:xfrm>
          <a:off x="0" y="766341"/>
          <a:ext cx="6797675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Fill out Course Evals: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hlinkClick xmlns:r="http://schemas.openxmlformats.org/officeDocument/2006/relationships" r:id="rId1"/>
            </a:rPr>
            <a:t>https://uwb.iasystem.org/survey/31953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Program 5: Due 12/9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Final Exam: 12/11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Final Exam Prep Deck Posted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Final Exam Practice Test Posted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BigO</a:t>
          </a:r>
          <a:r>
            <a:rPr lang="en-US" sz="2000" kern="1200" dirty="0"/>
            <a:t> questions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Propositional logic will NOT be on final</a:t>
          </a:r>
        </a:p>
      </dsp:txBody>
      <dsp:txXfrm>
        <a:off x="0" y="766341"/>
        <a:ext cx="6797675" cy="2744820"/>
      </dsp:txXfrm>
    </dsp:sp>
    <dsp:sp modelId="{47C34D99-0024-4B55-B995-E34E3A9F9D64}">
      <dsp:nvSpPr>
        <dsp:cNvPr id="0" name=""/>
        <dsp:cNvSpPr/>
      </dsp:nvSpPr>
      <dsp:spPr>
        <a:xfrm>
          <a:off x="0" y="3511161"/>
          <a:ext cx="6797675" cy="623610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Agenda</a:t>
          </a:r>
        </a:p>
      </dsp:txBody>
      <dsp:txXfrm>
        <a:off x="30442" y="3541603"/>
        <a:ext cx="6736791" cy="562726"/>
      </dsp:txXfrm>
    </dsp:sp>
    <dsp:sp modelId="{8D02E940-D861-4C6C-BA70-BC6A3F1864C4}">
      <dsp:nvSpPr>
        <dsp:cNvPr id="0" name=""/>
        <dsp:cNvSpPr/>
      </dsp:nvSpPr>
      <dsp:spPr>
        <a:xfrm>
          <a:off x="0" y="4134771"/>
          <a:ext cx="6797675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Program 5 Questions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Warm Up Problems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Final Exam Discussion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Course Eval</a:t>
          </a:r>
        </a:p>
      </dsp:txBody>
      <dsp:txXfrm>
        <a:off x="0" y="4134771"/>
        <a:ext cx="6797675" cy="137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F813-FB0C-4B4D-8D1D-06CD5C87D3B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30C8-90F1-43FA-AC45-3AA8751C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30C8-90F1-43FA-AC45-3AA8751CB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Structures, Algorithms, and Discrete Mathematics I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Lecture </a:t>
            </a:r>
            <a:r>
              <a:rPr lang="en-US">
                <a:solidFill>
                  <a:schemeClr val="tx1"/>
                </a:solidFill>
              </a:rPr>
              <a:t>19.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06891-FE8A-EAE6-5D08-777E38D2F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4F1F7B59-70FA-3699-9457-F5632EEB7F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208B8-FED1-2147-0F4D-A1184B9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Exam: 12/11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B5F5-B02C-0D41-952A-81EE5C1D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Questions???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5284" y="2065181"/>
            <a:ext cx="645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George Boole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8006" y="3051952"/>
            <a:ext cx="5689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Mathematician, Philosopher and Logician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Wrote: “An Investigation of the Laws of Thought (1854), on Which are Founded the Mathematical Theories of Logic and Probabilities”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of Boolean Algebra, the Algebra of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propositions expressed as algebras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keyword named after 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Died by the fever started by walking to class in the rain to lecture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7026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8CF7-7138-0940-CCBF-C1591F98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97986-F925-0709-176C-92CEFC4A6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https://uwb.iasystem.org/survey/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Announcements/Agenda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12/4/2024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D5EEF-BC3B-D116-EAE6-3FA98C0CD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4943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95347-5FB8-F87F-8500-4AE20547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Last Class!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4397-DDF2-C45A-04DA-9571C58E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CELEBRATE</a:t>
            </a:r>
          </a:p>
        </p:txBody>
      </p:sp>
      <p:pic>
        <p:nvPicPr>
          <p:cNvPr id="1026" name="Picture 2" descr="Hello Kitty Yay GIF - HelloKitty Yay Happy - Discover &amp; Share GIFs">
            <a:extLst>
              <a:ext uri="{FF2B5EF4-FFF2-40B4-BE49-F238E27FC236}">
                <a16:creationId xmlns:a16="http://schemas.microsoft.com/office/drawing/2014/main" id="{B9DB224C-7409-AD2D-919B-45E07C62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928374"/>
            <a:ext cx="5462001" cy="44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5:  What to 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Turn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.</a:t>
            </a:r>
            <a:r>
              <a:rPr lang="en-US" dirty="0" err="1"/>
              <a:t>cpp</a:t>
            </a:r>
            <a:r>
              <a:rPr lang="en-US" dirty="0"/>
              <a:t> and .h files for your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Output file called which is your program run against sample input on site</a:t>
            </a:r>
          </a:p>
          <a:p>
            <a:pPr marL="384048" lvl="2" indent="0">
              <a:buNone/>
            </a:pPr>
            <a:r>
              <a:rPr lang="en-US" dirty="0"/>
              <a:t>   </a:t>
            </a:r>
            <a:r>
              <a:rPr lang="en-US" dirty="0" err="1"/>
              <a:t>jolly_bank</a:t>
            </a:r>
            <a:r>
              <a:rPr lang="en-US" dirty="0"/>
              <a:t> bank_trans_in.txt &gt; bank_trans_out.txt</a:t>
            </a:r>
          </a:p>
          <a:p>
            <a:pPr marL="384048" lvl="2" indent="0">
              <a:buNone/>
            </a:pPr>
            <a:r>
              <a:rPr lang="en-US" dirty="0"/>
              <a:t>   </a:t>
            </a:r>
            <a:r>
              <a:rPr lang="en-US" dirty="0" err="1"/>
              <a:t>jolly_bank</a:t>
            </a:r>
            <a:r>
              <a:rPr lang="en-US" dirty="0"/>
              <a:t> bank_trans_in.txt 2&gt; bank_trans_err.txt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How will we grade this?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Place all of your .</a:t>
            </a:r>
            <a:r>
              <a:rPr lang="en-US" dirty="0" err="1"/>
              <a:t>cpp</a:t>
            </a:r>
            <a:r>
              <a:rPr lang="en-US" dirty="0"/>
              <a:t>/.h in a directory in the </a:t>
            </a:r>
            <a:r>
              <a:rPr lang="en-US" dirty="0" err="1"/>
              <a:t>linux</a:t>
            </a:r>
            <a:r>
              <a:rPr lang="en-US" dirty="0"/>
              <a:t> lab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g++  *</a:t>
            </a:r>
            <a:r>
              <a:rPr lang="en-US" dirty="0" err="1"/>
              <a:t>cpp</a:t>
            </a:r>
            <a:r>
              <a:rPr lang="en-US" dirty="0"/>
              <a:t> –o </a:t>
            </a:r>
            <a:r>
              <a:rPr lang="en-US" dirty="0" err="1"/>
              <a:t>jolly_bank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 the created </a:t>
            </a:r>
            <a:r>
              <a:rPr lang="en-US" dirty="0" err="1"/>
              <a:t>jolly_bank</a:t>
            </a:r>
            <a:r>
              <a:rPr lang="en-US" dirty="0"/>
              <a:t> executable with different input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./</a:t>
            </a:r>
            <a:r>
              <a:rPr lang="en-US" dirty="0" err="1"/>
              <a:t>jolly_bank</a:t>
            </a:r>
            <a:r>
              <a:rPr lang="en-US" dirty="0"/>
              <a:t> my_test_case.txt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PLEASE PRACTICE THIS YOURSELF BEFORE TURNING IN</a:t>
            </a:r>
          </a:p>
        </p:txBody>
      </p:sp>
    </p:spTree>
    <p:extLst>
      <p:ext uri="{BB962C8B-B14F-4D97-AF65-F5344CB8AC3E}">
        <p14:creationId xmlns:p14="http://schemas.microsoft.com/office/powerpoint/2010/main" val="31946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4AA7-6923-974F-0CA3-8104D56A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Program 5</a:t>
            </a:r>
            <a:br>
              <a:rPr lang="en-US" dirty="0"/>
            </a:br>
            <a:r>
              <a:rPr lang="en-US" dirty="0"/>
              <a:t>Jolly Banker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777B-B5CB-91BA-6D64-53557AEF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Joker Hat">
            <a:extLst>
              <a:ext uri="{FF2B5EF4-FFF2-40B4-BE49-F238E27FC236}">
                <a16:creationId xmlns:a16="http://schemas.microsoft.com/office/drawing/2014/main" id="{F64486F0-3AA8-5714-6DF4-40C6FC9E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9272" y="2464946"/>
            <a:ext cx="4352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Betty Snyder </a:t>
            </a:r>
            <a:r>
              <a:rPr lang="en-US" sz="1500" b="1" dirty="0" err="1"/>
              <a:t>Holberton</a:t>
            </a:r>
            <a:endParaRPr 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74305" y="2863097"/>
            <a:ext cx="69675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Moore School of Engineering as Human Computer to determine ballistic trajectories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One of first programmers of the ENIAC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Chief of the Programming Research Branch, Applied Math lab at the David Taylor Model Basin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Helped develop UNIVAC w/John </a:t>
            </a:r>
            <a:r>
              <a:rPr lang="en-US" sz="1350" dirty="0" err="1"/>
              <a:t>Mauchly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Created the Breakpoint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Worked with Grace Hopper on COBOL and FORTRAN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Credited with </a:t>
            </a:r>
            <a:r>
              <a:rPr lang="en-US" sz="1350"/>
              <a:t>making the computer </a:t>
            </a:r>
            <a:r>
              <a:rPr lang="en-US" sz="1350" dirty="0"/>
              <a:t>beige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4" y="2236195"/>
            <a:ext cx="2526319" cy="38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3" y="493960"/>
            <a:ext cx="7639774" cy="41526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39255" y="5141626"/>
            <a:ext cx="1046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member function, </a:t>
            </a:r>
            <a:r>
              <a:rPr lang="en-US" dirty="0" err="1"/>
              <a:t>MoveToEnd</a:t>
            </a:r>
            <a:r>
              <a:rPr lang="en-US" dirty="0"/>
              <a:t> which takes in an item by value, finds the first occurrence and moves it</a:t>
            </a:r>
          </a:p>
          <a:p>
            <a:r>
              <a:rPr lang="en-US" dirty="0"/>
              <a:t>to the end of the list.  Return false if item could not be found;  otherwise true.</a:t>
            </a:r>
          </a:p>
        </p:txBody>
      </p:sp>
    </p:spTree>
    <p:extLst>
      <p:ext uri="{BB962C8B-B14F-4D97-AF65-F5344CB8AC3E}">
        <p14:creationId xmlns:p14="http://schemas.microsoft.com/office/powerpoint/2010/main" val="264708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730" y="-2785"/>
            <a:ext cx="693986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MoveToEnd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*current = head;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 ==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((current !=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&amp;&amp;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(*(current-&gt;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current;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current = current-&gt;next;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349592" y="5454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(current-&gt;next != </a:t>
            </a:r>
            <a:r>
              <a:rPr lang="en-US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current = current-&gt;next;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*temp = current-&gt;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pFound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7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701-EB4D-BC80-133B-4C7C1D54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9627A-2A48-D269-6A34-C3916F82ED58}"/>
              </a:ext>
            </a:extLst>
          </p:cNvPr>
          <p:cNvSpPr txBox="1"/>
          <p:nvPr/>
        </p:nvSpPr>
        <p:spPr>
          <a:xfrm>
            <a:off x="5331143" y="3550981"/>
            <a:ext cx="6097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function1(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counter++;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6C461-129C-2C4F-44BE-23A67290296E}"/>
              </a:ext>
            </a:extLst>
          </p:cNvPr>
          <p:cNvSpPr txBox="1"/>
          <p:nvPr/>
        </p:nvSpPr>
        <p:spPr>
          <a:xfrm>
            <a:off x="625793" y="2233672"/>
            <a:ext cx="60979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  <a:endParaRPr lang="en-US" sz="12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** 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== 2)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atoi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[1]);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(i &lt; n * n)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function1(n);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 *= 2;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</a:t>
            </a:r>
            <a:r>
              <a:rPr lang="en-US" sz="12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81BC5-38A8-775A-47A7-C8787C0B39DB}"/>
              </a:ext>
            </a:extLst>
          </p:cNvPr>
          <p:cNvSpPr txBox="1"/>
          <p:nvPr/>
        </p:nvSpPr>
        <p:spPr>
          <a:xfrm>
            <a:off x="5120640" y="1894345"/>
            <a:ext cx="3457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counter as a function of n?</a:t>
            </a:r>
          </a:p>
          <a:p>
            <a:r>
              <a:rPr lang="en-US" dirty="0"/>
              <a:t>What is the </a:t>
            </a:r>
            <a:r>
              <a:rPr lang="en-US" dirty="0" err="1"/>
              <a:t>BigO</a:t>
            </a:r>
            <a:r>
              <a:rPr lang="en-US" dirty="0"/>
              <a:t> </a:t>
            </a:r>
          </a:p>
          <a:p>
            <a:r>
              <a:rPr lang="en-US" dirty="0"/>
              <a:t>Prove It.</a:t>
            </a:r>
          </a:p>
        </p:txBody>
      </p:sp>
    </p:spTree>
    <p:extLst>
      <p:ext uri="{BB962C8B-B14F-4D97-AF65-F5344CB8AC3E}">
        <p14:creationId xmlns:p14="http://schemas.microsoft.com/office/powerpoint/2010/main" val="1066260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14576</TotalTime>
  <Words>684</Words>
  <Application>Microsoft Office PowerPoint</Application>
  <PresentationFormat>Widescreen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Consolas</vt:lpstr>
      <vt:lpstr>Retrospect</vt:lpstr>
      <vt:lpstr>CSS 342</vt:lpstr>
      <vt:lpstr>Announcements/Agenda 12/4/2024</vt:lpstr>
      <vt:lpstr>Last Class!</vt:lpstr>
      <vt:lpstr>Program 5:  What to turn in</vt:lpstr>
      <vt:lpstr>Program 5 Jolly Banker</vt:lpstr>
      <vt:lpstr>Computer Scientist of the week</vt:lpstr>
      <vt:lpstr>PowerPoint Presentation</vt:lpstr>
      <vt:lpstr>PowerPoint Presentation</vt:lpstr>
      <vt:lpstr>BigO </vt:lpstr>
      <vt:lpstr>Final Exam: 12/11</vt:lpstr>
      <vt:lpstr>Computer Scientist of the week</vt:lpstr>
      <vt:lpstr>Course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400</cp:revision>
  <dcterms:created xsi:type="dcterms:W3CDTF">2014-09-04T12:46:47Z</dcterms:created>
  <dcterms:modified xsi:type="dcterms:W3CDTF">2024-12-04T02:24:47Z</dcterms:modified>
</cp:coreProperties>
</file>