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55" autoAdjust="0"/>
    <p:restoredTop sz="94660"/>
  </p:normalViewPr>
  <p:slideViewPr>
    <p:cSldViewPr snapToGrid="0">
      <p:cViewPr varScale="1">
        <p:scale>
          <a:sx n="86" d="100"/>
          <a:sy n="86" d="100"/>
        </p:scale>
        <p:origin x="95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7D658FA-F8EE-4569-9D60-51A99250D3F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1CCD-7B42-4D7E-A2E3-E1FFDA4383D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06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58FA-F8EE-4569-9D60-51A99250D3F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1CCD-7B42-4D7E-A2E3-E1FFDA438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2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58FA-F8EE-4569-9D60-51A99250D3F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1CCD-7B42-4D7E-A2E3-E1FFDA4383D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85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58FA-F8EE-4569-9D60-51A99250D3F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1CCD-7B42-4D7E-A2E3-E1FFDA438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5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58FA-F8EE-4569-9D60-51A99250D3F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1CCD-7B42-4D7E-A2E3-E1FFDA4383D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1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58FA-F8EE-4569-9D60-51A99250D3F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1CCD-7B42-4D7E-A2E3-E1FFDA438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58FA-F8EE-4569-9D60-51A99250D3F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1CCD-7B42-4D7E-A2E3-E1FFDA438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0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58FA-F8EE-4569-9D60-51A99250D3F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1CCD-7B42-4D7E-A2E3-E1FFDA438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7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58FA-F8EE-4569-9D60-51A99250D3F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1CCD-7B42-4D7E-A2E3-E1FFDA438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2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58FA-F8EE-4569-9D60-51A99250D3F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1CCD-7B42-4D7E-A2E3-E1FFDA438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5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58FA-F8EE-4569-9D60-51A99250D3F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1CCD-7B42-4D7E-A2E3-E1FFDA4383D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98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7D658FA-F8EE-4569-9D60-51A99250D3F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2EC1CCD-7B42-4D7E-A2E3-E1FFDA4383D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24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459CCBB-45FE-4B5A-9006-86A1FC8C633C}"/>
              </a:ext>
            </a:extLst>
          </p:cNvPr>
          <p:cNvCxnSpPr>
            <a:cxnSpLocks/>
            <a:stCxn id="162" idx="3"/>
            <a:endCxn id="17" idx="1"/>
          </p:cNvCxnSpPr>
          <p:nvPr/>
        </p:nvCxnSpPr>
        <p:spPr>
          <a:xfrm>
            <a:off x="3030704" y="1230710"/>
            <a:ext cx="440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CB3910D5-1A60-4B07-913D-4EB201025679}"/>
              </a:ext>
            </a:extLst>
          </p:cNvPr>
          <p:cNvSpPr/>
          <p:nvPr/>
        </p:nvSpPr>
        <p:spPr>
          <a:xfrm>
            <a:off x="2652050" y="2528874"/>
            <a:ext cx="3548841" cy="1688361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What would you like to play: rock, paper, or scissors?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874B50-781C-403B-ADB8-8D73D323C5B6}"/>
              </a:ext>
            </a:extLst>
          </p:cNvPr>
          <p:cNvSpPr/>
          <p:nvPr/>
        </p:nvSpPr>
        <p:spPr>
          <a:xfrm>
            <a:off x="3471112" y="691445"/>
            <a:ext cx="1910719" cy="10785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Is user input between 1 – 10 (inclusive)?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21E0DF-B6A9-4303-8EB0-0F8EE26D5184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 flipH="1">
            <a:off x="4426471" y="1769974"/>
            <a:ext cx="1" cy="75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2D80BB-7CC7-433B-8FAD-EC35D99975C4}"/>
              </a:ext>
            </a:extLst>
          </p:cNvPr>
          <p:cNvCxnSpPr>
            <a:cxnSpLocks/>
            <a:stCxn id="188" idx="2"/>
            <a:endCxn id="39" idx="0"/>
          </p:cNvCxnSpPr>
          <p:nvPr/>
        </p:nvCxnSpPr>
        <p:spPr>
          <a:xfrm>
            <a:off x="9291945" y="1021319"/>
            <a:ext cx="0" cy="1137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D46645D-3B7B-4234-B854-58F22E1151B1}"/>
              </a:ext>
            </a:extLst>
          </p:cNvPr>
          <p:cNvSpPr/>
          <p:nvPr/>
        </p:nvSpPr>
        <p:spPr>
          <a:xfrm>
            <a:off x="8753230" y="2158779"/>
            <a:ext cx="1077429" cy="5612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Evaluate.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DC0F667-BF99-483B-B9C9-F8A0B64E29DE}"/>
              </a:ext>
            </a:extLst>
          </p:cNvPr>
          <p:cNvSpPr/>
          <p:nvPr/>
        </p:nvSpPr>
        <p:spPr>
          <a:xfrm>
            <a:off x="10619314" y="3198181"/>
            <a:ext cx="1452709" cy="7923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Number of ties is incremented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4625C53-EBD0-440A-AE6D-0E16F9C7CCE4}"/>
              </a:ext>
            </a:extLst>
          </p:cNvPr>
          <p:cNvSpPr/>
          <p:nvPr/>
        </p:nvSpPr>
        <p:spPr>
          <a:xfrm>
            <a:off x="6267798" y="3198180"/>
            <a:ext cx="1480956" cy="7923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Number of computer wins is incremented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7155B0C-00B4-495E-AADF-D47810FFDF9C}"/>
              </a:ext>
            </a:extLst>
          </p:cNvPr>
          <p:cNvSpPr/>
          <p:nvPr/>
        </p:nvSpPr>
        <p:spPr>
          <a:xfrm>
            <a:off x="8550463" y="3198182"/>
            <a:ext cx="1452709" cy="7923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Number of user wins is incremented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CE6515F-2EA6-44B7-B7BA-6AE6D6D7D4BB}"/>
              </a:ext>
            </a:extLst>
          </p:cNvPr>
          <p:cNvCxnSpPr>
            <a:cxnSpLocks/>
            <a:stCxn id="39" idx="1"/>
            <a:endCxn id="67" idx="0"/>
          </p:cNvCxnSpPr>
          <p:nvPr/>
        </p:nvCxnSpPr>
        <p:spPr>
          <a:xfrm flipH="1">
            <a:off x="7008276" y="2439417"/>
            <a:ext cx="1744954" cy="758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1842348-CBB5-41F9-AA73-E443A5140778}"/>
              </a:ext>
            </a:extLst>
          </p:cNvPr>
          <p:cNvCxnSpPr>
            <a:cxnSpLocks/>
            <a:stCxn id="39" idx="3"/>
            <a:endCxn id="66" idx="0"/>
          </p:cNvCxnSpPr>
          <p:nvPr/>
        </p:nvCxnSpPr>
        <p:spPr>
          <a:xfrm>
            <a:off x="9830659" y="2439417"/>
            <a:ext cx="1515010" cy="758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F90DB03-182C-42AE-9D8C-50B9FFB2E0E2}"/>
              </a:ext>
            </a:extLst>
          </p:cNvPr>
          <p:cNvCxnSpPr>
            <a:stCxn id="39" idx="2"/>
            <a:endCxn id="68" idx="0"/>
          </p:cNvCxnSpPr>
          <p:nvPr/>
        </p:nvCxnSpPr>
        <p:spPr>
          <a:xfrm flipH="1">
            <a:off x="9276818" y="2720054"/>
            <a:ext cx="15127" cy="478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79C0E49-C0FD-482B-94DB-640F3342F940}"/>
              </a:ext>
            </a:extLst>
          </p:cNvPr>
          <p:cNvCxnSpPr>
            <a:cxnSpLocks/>
            <a:stCxn id="67" idx="2"/>
            <a:endCxn id="126" idx="0"/>
          </p:cNvCxnSpPr>
          <p:nvPr/>
        </p:nvCxnSpPr>
        <p:spPr>
          <a:xfrm>
            <a:off x="7008276" y="3990565"/>
            <a:ext cx="2283668" cy="125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05933CC-9C74-498A-AB6D-9205C9603175}"/>
              </a:ext>
            </a:extLst>
          </p:cNvPr>
          <p:cNvSpPr/>
          <p:nvPr/>
        </p:nvSpPr>
        <p:spPr>
          <a:xfrm>
            <a:off x="8156005" y="5248665"/>
            <a:ext cx="2271878" cy="10705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Print to console: round played, number of ties, number of computer wins, and number of user wins.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CB3D4D7-7088-424D-81B9-4BA4EADD3EDE}"/>
              </a:ext>
            </a:extLst>
          </p:cNvPr>
          <p:cNvCxnSpPr>
            <a:cxnSpLocks/>
            <a:stCxn id="66" idx="2"/>
            <a:endCxn id="126" idx="0"/>
          </p:cNvCxnSpPr>
          <p:nvPr/>
        </p:nvCxnSpPr>
        <p:spPr>
          <a:xfrm flipH="1">
            <a:off x="9291944" y="3990566"/>
            <a:ext cx="2053725" cy="1258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F6F577D-B626-4C80-B45E-7D2ACA2827B4}"/>
              </a:ext>
            </a:extLst>
          </p:cNvPr>
          <p:cNvCxnSpPr>
            <a:stCxn id="68" idx="2"/>
            <a:endCxn id="126" idx="0"/>
          </p:cNvCxnSpPr>
          <p:nvPr/>
        </p:nvCxnSpPr>
        <p:spPr>
          <a:xfrm>
            <a:off x="9276818" y="3990567"/>
            <a:ext cx="15126" cy="125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426D41A-2F4A-4CAB-9203-4A04A883092C}"/>
              </a:ext>
            </a:extLst>
          </p:cNvPr>
          <p:cNvSpPr/>
          <p:nvPr/>
        </p:nvSpPr>
        <p:spPr>
          <a:xfrm>
            <a:off x="3677294" y="5251504"/>
            <a:ext cx="1480955" cy="10705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Is rounds played equal to </a:t>
            </a:r>
            <a:r>
              <a:rPr lang="en-US" sz="1600" dirty="0" err="1"/>
              <a:t>totalRounds</a:t>
            </a:r>
            <a:r>
              <a:rPr lang="en-US" sz="1600" dirty="0"/>
              <a:t>?</a:t>
            </a:r>
          </a:p>
        </p:txBody>
      </p:sp>
      <p:sp>
        <p:nvSpPr>
          <p:cNvPr id="162" name="Flowchart: Decision 161">
            <a:extLst>
              <a:ext uri="{FF2B5EF4-FFF2-40B4-BE49-F238E27FC236}">
                <a16:creationId xmlns:a16="http://schemas.microsoft.com/office/drawing/2014/main" id="{DF1E1058-9D85-4D8F-96C5-7BF180B2E93E}"/>
              </a:ext>
            </a:extLst>
          </p:cNvPr>
          <p:cNvSpPr/>
          <p:nvPr/>
        </p:nvSpPr>
        <p:spPr>
          <a:xfrm>
            <a:off x="116161" y="108921"/>
            <a:ext cx="2914543" cy="2243578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START:</a:t>
            </a:r>
          </a:p>
          <a:p>
            <a:pPr algn="ctr"/>
            <a:r>
              <a:rPr lang="en-US" sz="1600" dirty="0"/>
              <a:t>How many rounds would you like to play? Set value to </a:t>
            </a:r>
            <a:r>
              <a:rPr lang="en-US" sz="1600" dirty="0" err="1"/>
              <a:t>totalRounds</a:t>
            </a:r>
            <a:r>
              <a:rPr lang="en-US" sz="1600" dirty="0"/>
              <a:t>.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3703578B-9785-4444-A3B4-F536EFC51A8B}"/>
              </a:ext>
            </a:extLst>
          </p:cNvPr>
          <p:cNvCxnSpPr>
            <a:cxnSpLocks/>
            <a:stCxn id="16" idx="3"/>
            <a:endCxn id="188" idx="1"/>
          </p:cNvCxnSpPr>
          <p:nvPr/>
        </p:nvCxnSpPr>
        <p:spPr>
          <a:xfrm flipV="1">
            <a:off x="6200891" y="672585"/>
            <a:ext cx="2302824" cy="2700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455C851-542D-4C0F-9888-9F5EE99E94E2}"/>
              </a:ext>
            </a:extLst>
          </p:cNvPr>
          <p:cNvSpPr/>
          <p:nvPr/>
        </p:nvSpPr>
        <p:spPr>
          <a:xfrm>
            <a:off x="8503715" y="323851"/>
            <a:ext cx="1576459" cy="6974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Get computer value for round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E77A4CEC-33C3-4E79-B6D1-2737BF3D1769}"/>
              </a:ext>
            </a:extLst>
          </p:cNvPr>
          <p:cNvCxnSpPr>
            <a:cxnSpLocks/>
            <a:stCxn id="126" idx="1"/>
            <a:endCxn id="159" idx="3"/>
          </p:cNvCxnSpPr>
          <p:nvPr/>
        </p:nvCxnSpPr>
        <p:spPr>
          <a:xfrm flipH="1">
            <a:off x="5158249" y="5783952"/>
            <a:ext cx="2997756" cy="2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EE1D4455-5C46-4271-A60D-EA2915FFEFA9}"/>
              </a:ext>
            </a:extLst>
          </p:cNvPr>
          <p:cNvCxnSpPr>
            <a:cxnSpLocks/>
            <a:stCxn id="202" idx="2"/>
            <a:endCxn id="210" idx="0"/>
          </p:cNvCxnSpPr>
          <p:nvPr/>
        </p:nvCxnSpPr>
        <p:spPr>
          <a:xfrm flipH="1">
            <a:off x="1548767" y="3868976"/>
            <a:ext cx="17155" cy="53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EFB2D35A-0408-476A-85FB-6E262101AB9C}"/>
              </a:ext>
            </a:extLst>
          </p:cNvPr>
          <p:cNvSpPr/>
          <p:nvPr/>
        </p:nvSpPr>
        <p:spPr>
          <a:xfrm>
            <a:off x="706905" y="3019233"/>
            <a:ext cx="1718033" cy="8497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Would you like to play again?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BC40B2B-6ED4-4783-9D17-8338937D1746}"/>
              </a:ext>
            </a:extLst>
          </p:cNvPr>
          <p:cNvCxnSpPr>
            <a:cxnSpLocks/>
            <a:stCxn id="159" idx="1"/>
            <a:endCxn id="202" idx="3"/>
          </p:cNvCxnSpPr>
          <p:nvPr/>
        </p:nvCxnSpPr>
        <p:spPr>
          <a:xfrm flipH="1" flipV="1">
            <a:off x="2424938" y="3444105"/>
            <a:ext cx="1252356" cy="2342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: Rounded Corners 209">
            <a:extLst>
              <a:ext uri="{FF2B5EF4-FFF2-40B4-BE49-F238E27FC236}">
                <a16:creationId xmlns:a16="http://schemas.microsoft.com/office/drawing/2014/main" id="{37564A5F-B052-4962-8E04-FE95171CB558}"/>
              </a:ext>
            </a:extLst>
          </p:cNvPr>
          <p:cNvSpPr/>
          <p:nvPr/>
        </p:nvSpPr>
        <p:spPr>
          <a:xfrm>
            <a:off x="699599" y="4404852"/>
            <a:ext cx="1698335" cy="97476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Thank you for playing!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DF1D7B81-0242-46A5-97CF-2AADEB787084}"/>
              </a:ext>
            </a:extLst>
          </p:cNvPr>
          <p:cNvCxnSpPr>
            <a:cxnSpLocks/>
            <a:stCxn id="202" idx="0"/>
            <a:endCxn id="162" idx="2"/>
          </p:cNvCxnSpPr>
          <p:nvPr/>
        </p:nvCxnSpPr>
        <p:spPr>
          <a:xfrm flipV="1">
            <a:off x="1565922" y="2352499"/>
            <a:ext cx="7511" cy="666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3CF5F6FB-AA72-4C6F-B9E0-8F8F634AB917}"/>
              </a:ext>
            </a:extLst>
          </p:cNvPr>
          <p:cNvCxnSpPr>
            <a:cxnSpLocks/>
            <a:stCxn id="159" idx="0"/>
            <a:endCxn id="16" idx="2"/>
          </p:cNvCxnSpPr>
          <p:nvPr/>
        </p:nvCxnSpPr>
        <p:spPr>
          <a:xfrm flipV="1">
            <a:off x="4417772" y="4217235"/>
            <a:ext cx="8699" cy="103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>
            <a:extLst>
              <a:ext uri="{FF2B5EF4-FFF2-40B4-BE49-F238E27FC236}">
                <a16:creationId xmlns:a16="http://schemas.microsoft.com/office/drawing/2014/main" id="{B7C1363A-7573-4B34-A67A-2277984F645E}"/>
              </a:ext>
            </a:extLst>
          </p:cNvPr>
          <p:cNvSpPr txBox="1"/>
          <p:nvPr/>
        </p:nvSpPr>
        <p:spPr>
          <a:xfrm rot="20149592">
            <a:off x="7113569" y="2576785"/>
            <a:ext cx="1576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Computer won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F5E6FE01-39DA-4C45-A6C2-6104E325A5B8}"/>
              </a:ext>
            </a:extLst>
          </p:cNvPr>
          <p:cNvSpPr txBox="1"/>
          <p:nvPr/>
        </p:nvSpPr>
        <p:spPr>
          <a:xfrm rot="1551473">
            <a:off x="9886191" y="2541855"/>
            <a:ext cx="1576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Both chose the same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B3D273CC-1894-4383-AAE2-ECFD92BC959F}"/>
              </a:ext>
            </a:extLst>
          </p:cNvPr>
          <p:cNvSpPr txBox="1"/>
          <p:nvPr/>
        </p:nvSpPr>
        <p:spPr>
          <a:xfrm>
            <a:off x="9243688" y="2861939"/>
            <a:ext cx="759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won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9999F71C-9209-457E-B953-3D38C8ACEFAF}"/>
              </a:ext>
            </a:extLst>
          </p:cNvPr>
          <p:cNvSpPr txBox="1"/>
          <p:nvPr/>
        </p:nvSpPr>
        <p:spPr>
          <a:xfrm>
            <a:off x="1127670" y="4018687"/>
            <a:ext cx="759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685E3B69-7CFC-4A46-9E54-35FB069E4452}"/>
              </a:ext>
            </a:extLst>
          </p:cNvPr>
          <p:cNvSpPr txBox="1"/>
          <p:nvPr/>
        </p:nvSpPr>
        <p:spPr>
          <a:xfrm>
            <a:off x="4421153" y="4576730"/>
            <a:ext cx="759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88F260C5-9E10-492F-83F6-0CFC448A359A}"/>
              </a:ext>
            </a:extLst>
          </p:cNvPr>
          <p:cNvSpPr txBox="1"/>
          <p:nvPr/>
        </p:nvSpPr>
        <p:spPr>
          <a:xfrm>
            <a:off x="3116551" y="4428702"/>
            <a:ext cx="759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Yes, exits for loop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4D878E4A-B5C8-481C-A983-6B4C6A2E9505}"/>
              </a:ext>
            </a:extLst>
          </p:cNvPr>
          <p:cNvSpPr txBox="1"/>
          <p:nvPr/>
        </p:nvSpPr>
        <p:spPr>
          <a:xfrm>
            <a:off x="813948" y="2464396"/>
            <a:ext cx="759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Yes, start over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5B4FB25D-97FB-4FE1-9C9C-16516BCAC0EE}"/>
              </a:ext>
            </a:extLst>
          </p:cNvPr>
          <p:cNvSpPr txBox="1"/>
          <p:nvPr/>
        </p:nvSpPr>
        <p:spPr>
          <a:xfrm>
            <a:off x="4425397" y="2075500"/>
            <a:ext cx="1381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Yes, enters for loop</a:t>
            </a:r>
          </a:p>
        </p:txBody>
      </p:sp>
      <p:sp>
        <p:nvSpPr>
          <p:cNvPr id="344" name="Rectangle: Rounded Corners 343">
            <a:extLst>
              <a:ext uri="{FF2B5EF4-FFF2-40B4-BE49-F238E27FC236}">
                <a16:creationId xmlns:a16="http://schemas.microsoft.com/office/drawing/2014/main" id="{67CB2BD0-7956-4C9E-B89E-CD49C4B71F36}"/>
              </a:ext>
            </a:extLst>
          </p:cNvPr>
          <p:cNvSpPr/>
          <p:nvPr/>
        </p:nvSpPr>
        <p:spPr>
          <a:xfrm>
            <a:off x="6002931" y="911552"/>
            <a:ext cx="1115156" cy="6468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Error!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AC693CCC-506B-4FB3-B446-F9771A585C84}"/>
              </a:ext>
            </a:extLst>
          </p:cNvPr>
          <p:cNvSpPr txBox="1"/>
          <p:nvPr/>
        </p:nvSpPr>
        <p:spPr>
          <a:xfrm>
            <a:off x="5464218" y="907285"/>
            <a:ext cx="759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79440688-3A51-4E42-86F3-457BDC14A3AF}"/>
              </a:ext>
            </a:extLst>
          </p:cNvPr>
          <p:cNvCxnSpPr>
            <a:cxnSpLocks/>
            <a:stCxn id="17" idx="3"/>
            <a:endCxn id="344" idx="1"/>
          </p:cNvCxnSpPr>
          <p:nvPr/>
        </p:nvCxnSpPr>
        <p:spPr>
          <a:xfrm>
            <a:off x="5381831" y="1230710"/>
            <a:ext cx="621100" cy="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TextBox 358">
            <a:extLst>
              <a:ext uri="{FF2B5EF4-FFF2-40B4-BE49-F238E27FC236}">
                <a16:creationId xmlns:a16="http://schemas.microsoft.com/office/drawing/2014/main" id="{3F3DE0B9-D7B1-469C-A37D-962742FD2E5B}"/>
              </a:ext>
            </a:extLst>
          </p:cNvPr>
          <p:cNvSpPr txBox="1"/>
          <p:nvPr/>
        </p:nvSpPr>
        <p:spPr>
          <a:xfrm>
            <a:off x="302248" y="5629356"/>
            <a:ext cx="2849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by: Margaret Donin</a:t>
            </a:r>
          </a:p>
          <a:p>
            <a:r>
              <a:rPr lang="en-US" dirty="0"/>
              <a:t>Date created: 04/21/20</a:t>
            </a:r>
          </a:p>
          <a:p>
            <a:r>
              <a:rPr lang="en-US" dirty="0"/>
              <a:t>Date Revised: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7E7C6AE-DF3D-439C-AC36-CA5641524102}"/>
              </a:ext>
            </a:extLst>
          </p:cNvPr>
          <p:cNvSpPr/>
          <p:nvPr/>
        </p:nvSpPr>
        <p:spPr>
          <a:xfrm>
            <a:off x="6027610" y="5206398"/>
            <a:ext cx="14171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Increment rounds played number.</a:t>
            </a:r>
          </a:p>
        </p:txBody>
      </p:sp>
    </p:spTree>
    <p:extLst>
      <p:ext uri="{BB962C8B-B14F-4D97-AF65-F5344CB8AC3E}">
        <p14:creationId xmlns:p14="http://schemas.microsoft.com/office/powerpoint/2010/main" val="4092848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72</TotalTime>
  <Words>149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Tw Cen MT</vt:lpstr>
      <vt:lpstr>Tw Cen MT Condensed</vt:lpstr>
      <vt:lpstr>Wingdings 3</vt:lpstr>
      <vt:lpstr>Integral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rtdonin@gmail.com</dc:creator>
  <cp:lastModifiedBy>rtdonin@gmail.com</cp:lastModifiedBy>
  <cp:revision>12</cp:revision>
  <dcterms:created xsi:type="dcterms:W3CDTF">2020-04-21T19:45:02Z</dcterms:created>
  <dcterms:modified xsi:type="dcterms:W3CDTF">2020-04-21T22:28:05Z</dcterms:modified>
</cp:coreProperties>
</file>