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517" autoAdjust="0"/>
  </p:normalViewPr>
  <p:slideViewPr>
    <p:cSldViewPr>
      <p:cViewPr varScale="1">
        <p:scale>
          <a:sx n="49" d="100"/>
          <a:sy n="49" d="100"/>
        </p:scale>
        <p:origin x="-6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70CD-B0C7-4C56-9A8F-EBF0212E2FD0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FF4C-D96B-4E4F-927F-B3CCCC44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AFF4C-D96B-4E4F-927F-B3CCCC447A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2CF7-1B93-4A44-87CB-33A5D0153F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4379-C6BC-475B-ADDB-4C124F4E2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8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1295400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114800"/>
            <a:ext cx="1066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600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3276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4038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200" y="3276600"/>
            <a:ext cx="457200" cy="76200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05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2667000"/>
            <a:ext cx="113742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DEPTMGR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4495800" y="2743200"/>
            <a:ext cx="1143000" cy="108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057400"/>
            <a:ext cx="131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linenum</a:t>
            </a:r>
            <a:endParaRPr lang="en-US" u="sng" dirty="0" smtClean="0"/>
          </a:p>
          <a:p>
            <a:pPr algn="r"/>
            <a:r>
              <a:rPr lang="en-US" dirty="0" smtClean="0"/>
              <a:t>price</a:t>
            </a:r>
          </a:p>
          <a:p>
            <a:pPr algn="r"/>
            <a:r>
              <a:rPr lang="en-US" dirty="0" err="1" smtClean="0"/>
              <a:t>quanity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1" y="4038600"/>
            <a:ext cx="99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catnum</a:t>
            </a:r>
            <a:endParaRPr lang="en-US" u="sng" dirty="0" smtClean="0"/>
          </a:p>
          <a:p>
            <a:pPr algn="r"/>
            <a:r>
              <a:rPr lang="en-US" dirty="0" err="1" smtClean="0"/>
              <a:t>catname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4191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Itemnum</a:t>
            </a:r>
            <a:endParaRPr lang="en-US" u="sng" dirty="0" smtClean="0"/>
          </a:p>
          <a:p>
            <a:pPr algn="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057400"/>
            <a:ext cx="117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custid</a:t>
            </a:r>
            <a:endParaRPr lang="en-US" u="sng" dirty="0" smtClean="0"/>
          </a:p>
          <a:p>
            <a:pPr algn="r"/>
            <a:r>
              <a:rPr lang="en-US" dirty="0" err="1" smtClean="0"/>
              <a:t>custname</a:t>
            </a:r>
            <a:endParaRPr lang="en-US" dirty="0" smtClean="0"/>
          </a:p>
          <a:p>
            <a:pPr algn="r"/>
            <a:r>
              <a:rPr lang="en-US" dirty="0" err="1" smtClean="0"/>
              <a:t>custphone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0555" y="1981200"/>
            <a:ext cx="11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orderno</a:t>
            </a:r>
            <a:endParaRPr lang="en-US" u="sng" dirty="0" smtClean="0"/>
          </a:p>
          <a:p>
            <a:pPr algn="r"/>
            <a:r>
              <a:rPr lang="en-US" dirty="0" err="1" smtClean="0"/>
              <a:t>ordertime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86400" y="1828800"/>
            <a:ext cx="838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257800" y="1600200"/>
            <a:ext cx="228600" cy="457200"/>
            <a:chOff x="5334000" y="2209800"/>
            <a:chExt cx="228600" cy="457200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819400" y="1676400"/>
            <a:ext cx="228600" cy="457200"/>
            <a:chOff x="5334000" y="2209800"/>
            <a:chExt cx="228600" cy="4572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495800" y="1676400"/>
            <a:ext cx="7396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Order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1676400"/>
            <a:ext cx="11047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10200" y="1447800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Made for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00200" y="1676400"/>
            <a:ext cx="124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OrderEntry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51" idx="3"/>
            <a:endCxn id="48" idx="1"/>
          </p:cNvCxnSpPr>
          <p:nvPr/>
        </p:nvCxnSpPr>
        <p:spPr>
          <a:xfrm>
            <a:off x="2845349" y="1861066"/>
            <a:ext cx="16504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4200" y="1524000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 </a:t>
            </a:r>
            <a:r>
              <a:rPr lang="en-US" dirty="0" err="1" smtClean="0"/>
              <a:t>sof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057400" y="2971800"/>
            <a:ext cx="381000" cy="228600"/>
            <a:chOff x="2057400" y="2971800"/>
            <a:chExt cx="381000" cy="228600"/>
          </a:xfrm>
        </p:grpSpPr>
        <p:cxnSp>
          <p:nvCxnSpPr>
            <p:cNvPr id="58" name="Straight Connector 57"/>
            <p:cNvCxnSpPr/>
            <p:nvPr/>
          </p:nvCxnSpPr>
          <p:spPr>
            <a:xfrm rot="5400000" flipH="1" flipV="1">
              <a:off x="2247900" y="3009900"/>
              <a:ext cx="2286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V="1">
              <a:off x="2057400" y="2971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>
            <a:endCxn id="66" idx="1"/>
          </p:cNvCxnSpPr>
          <p:nvPr/>
        </p:nvCxnSpPr>
        <p:spPr>
          <a:xfrm>
            <a:off x="2286000" y="3200400"/>
            <a:ext cx="2057400" cy="718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3400" y="3733800"/>
            <a:ext cx="62106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3657600"/>
            <a:ext cx="89845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70" name="Straight Connector 69"/>
          <p:cNvCxnSpPr>
            <a:stCxn id="66" idx="3"/>
            <a:endCxn id="68" idx="1"/>
          </p:cNvCxnSpPr>
          <p:nvPr/>
        </p:nvCxnSpPr>
        <p:spPr>
          <a:xfrm flipV="1">
            <a:off x="4964467" y="3842266"/>
            <a:ext cx="136013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029200" y="3657600"/>
            <a:ext cx="228600" cy="457200"/>
            <a:chOff x="5334000" y="2209800"/>
            <a:chExt cx="228600" cy="457200"/>
          </a:xfrm>
        </p:grpSpPr>
        <p:cxnSp>
          <p:nvCxnSpPr>
            <p:cNvPr id="72" name="Straight Connector 71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486400" y="3505200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76600" y="31242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447800"/>
            <a:ext cx="72808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447800"/>
            <a:ext cx="58060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447800"/>
            <a:ext cx="1197764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Distributor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124200"/>
            <a:ext cx="61773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3124200"/>
            <a:ext cx="110876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124200"/>
            <a:ext cx="10935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02117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828800"/>
            <a:ext cx="93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vidid</a:t>
            </a:r>
            <a:endParaRPr lang="en-US" u="sng" dirty="0" smtClean="0"/>
          </a:p>
          <a:p>
            <a:pPr algn="r"/>
            <a:r>
              <a:rPr lang="en-US" dirty="0" err="1" smtClean="0"/>
              <a:t>acqdate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1"/>
            <a:ext cx="11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ditributor</a:t>
            </a:r>
            <a:endParaRPr lang="en-US" u="sng" dirty="0" smtClean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18288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title</a:t>
            </a:r>
          </a:p>
          <a:p>
            <a:pPr algn="r"/>
            <a:r>
              <a:rPr lang="en-US" u="sng" dirty="0" err="1" smtClean="0"/>
              <a:t>yrmade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505200"/>
            <a:ext cx="1171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custid</a:t>
            </a:r>
            <a:endParaRPr lang="en-US" u="sng" dirty="0" smtClean="0"/>
          </a:p>
          <a:p>
            <a:pPr algn="r"/>
            <a:r>
              <a:rPr lang="en-US" dirty="0" err="1" smtClean="0"/>
              <a:t>custaddr</a:t>
            </a:r>
            <a:endParaRPr lang="en-US" dirty="0" smtClean="0"/>
          </a:p>
          <a:p>
            <a:pPr algn="r"/>
            <a:r>
              <a:rPr lang="en-US" dirty="0" err="1" smtClean="0"/>
              <a:t>custphone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3429000"/>
            <a:ext cx="104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rentdate</a:t>
            </a:r>
            <a:endParaRPr lang="en-US" dirty="0" smtClean="0"/>
          </a:p>
          <a:p>
            <a:r>
              <a:rPr lang="en-US" dirty="0" err="1" smtClean="0"/>
              <a:t>Renttime</a:t>
            </a:r>
            <a:endParaRPr lang="en-US" dirty="0" smtClean="0"/>
          </a:p>
          <a:p>
            <a:r>
              <a:rPr lang="en-US" dirty="0" err="1" smtClean="0"/>
              <a:t>duedate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342900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empno</a:t>
            </a:r>
            <a:endParaRPr lang="en-US" u="sng" dirty="0" smtClean="0"/>
          </a:p>
          <a:p>
            <a:r>
              <a:rPr lang="en-US" dirty="0" err="1" smtClean="0"/>
              <a:t>empname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3"/>
            <a:endCxn id="7" idx="1"/>
          </p:cNvCxnSpPr>
          <p:nvPr/>
        </p:nvCxnSpPr>
        <p:spPr>
          <a:xfrm>
            <a:off x="4695408" y="1632466"/>
            <a:ext cx="16291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6" idx="1"/>
          </p:cNvCxnSpPr>
          <p:nvPr/>
        </p:nvCxnSpPr>
        <p:spPr>
          <a:xfrm>
            <a:off x="2404484" y="1632466"/>
            <a:ext cx="17103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  <a:endCxn id="8" idx="3"/>
          </p:cNvCxnSpPr>
          <p:nvPr/>
        </p:nvCxnSpPr>
        <p:spPr>
          <a:xfrm rot="10800000">
            <a:off x="4884934" y="3308866"/>
            <a:ext cx="13634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10" idx="3"/>
          </p:cNvCxnSpPr>
          <p:nvPr/>
        </p:nvCxnSpPr>
        <p:spPr>
          <a:xfrm rot="10800000">
            <a:off x="2998570" y="3308866"/>
            <a:ext cx="12686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8" idx="0"/>
          </p:cNvCxnSpPr>
          <p:nvPr/>
        </p:nvCxnSpPr>
        <p:spPr>
          <a:xfrm rot="16200000" flipH="1">
            <a:off x="2654720" y="1202853"/>
            <a:ext cx="1307068" cy="25356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0"/>
            <a:endCxn id="10" idx="2"/>
          </p:cNvCxnSpPr>
          <p:nvPr/>
        </p:nvCxnSpPr>
        <p:spPr>
          <a:xfrm rot="5400000" flipH="1" flipV="1">
            <a:off x="1665853" y="3862268"/>
            <a:ext cx="1154668" cy="4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1295400"/>
            <a:ext cx="92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2133600"/>
            <a:ext cx="11430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600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6670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581400" y="29718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28194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971800"/>
            <a:ext cx="82368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905000"/>
            <a:ext cx="84619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0"/>
            <a:endCxn id="6" idx="1"/>
          </p:cNvCxnSpPr>
          <p:nvPr/>
        </p:nvCxnSpPr>
        <p:spPr>
          <a:xfrm rot="5400000" flipH="1" flipV="1">
            <a:off x="2584255" y="1593655"/>
            <a:ext cx="882134" cy="187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1981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4572000"/>
            <a:ext cx="97212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Meeting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1"/>
            <a:endCxn id="5" idx="2"/>
          </p:cNvCxnSpPr>
          <p:nvPr/>
        </p:nvCxnSpPr>
        <p:spPr>
          <a:xfrm rot="10800000">
            <a:off x="2088244" y="3341132"/>
            <a:ext cx="1874156" cy="141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3810000"/>
            <a:ext cx="80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3124200"/>
            <a:ext cx="7889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0"/>
            <a:endCxn id="15" idx="2"/>
          </p:cNvCxnSpPr>
          <p:nvPr/>
        </p:nvCxnSpPr>
        <p:spPr>
          <a:xfrm rot="16200000" flipV="1">
            <a:off x="3901548" y="4025084"/>
            <a:ext cx="1078468" cy="1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3733800"/>
            <a:ext cx="100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</a:t>
            </a:r>
            <a:endParaRPr lang="en-US" dirty="0"/>
          </a:p>
        </p:txBody>
      </p:sp>
      <p:cxnSp>
        <p:nvCxnSpPr>
          <p:cNvPr id="26" name="Straight Connector 25"/>
          <p:cNvCxnSpPr>
            <a:stCxn id="15" idx="0"/>
            <a:endCxn id="6" idx="2"/>
          </p:cNvCxnSpPr>
          <p:nvPr/>
        </p:nvCxnSpPr>
        <p:spPr>
          <a:xfrm rot="16200000" flipV="1">
            <a:off x="3984365" y="2675464"/>
            <a:ext cx="849868" cy="4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95800" y="2590800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3429000"/>
            <a:ext cx="716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uid</a:t>
            </a:r>
            <a:endParaRPr lang="en-US" u="sng" dirty="0" smtClean="0"/>
          </a:p>
          <a:p>
            <a:r>
              <a:rPr lang="en-US" dirty="0" smtClean="0"/>
              <a:t>name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00600" y="18288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prid</a:t>
            </a:r>
            <a:endParaRPr lang="en-US" u="sng" dirty="0" smtClean="0"/>
          </a:p>
          <a:p>
            <a:r>
              <a:rPr lang="en-US" dirty="0" err="1" smtClean="0"/>
              <a:t>prname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38600" y="5257800"/>
            <a:ext cx="60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mid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29200" y="3048000"/>
            <a:ext cx="90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actitem</a:t>
            </a:r>
            <a:endParaRPr lang="en-US" u="sng" dirty="0" smtClean="0"/>
          </a:p>
          <a:p>
            <a:r>
              <a:rPr lang="en-US" dirty="0" smtClean="0"/>
              <a:t>owner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600200" y="1219200"/>
            <a:ext cx="5396113" cy="2994124"/>
            <a:chOff x="1600200" y="1219200"/>
            <a:chExt cx="5396113" cy="2994124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1981200"/>
              <a:ext cx="97212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deptno</a:t>
              </a:r>
              <a:endParaRPr lang="en-US" dirty="0" smtClean="0"/>
            </a:p>
            <a:p>
              <a:r>
                <a:rPr lang="en-US" dirty="0" err="1" smtClean="0"/>
                <a:t>dname</a:t>
              </a:r>
              <a:endParaRPr lang="en-US" dirty="0" smtClean="0"/>
            </a:p>
            <a:p>
              <a:r>
                <a:rPr lang="en-US" dirty="0" smtClean="0"/>
                <a:t>loc</a:t>
              </a:r>
              <a:endParaRPr lang="en-US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1295400"/>
              <a:ext cx="85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Depts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1905000"/>
              <a:ext cx="97212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empno</a:t>
              </a:r>
              <a:endParaRPr lang="en-US" dirty="0" smtClean="0"/>
            </a:p>
            <a:p>
              <a:r>
                <a:rPr lang="en-US" dirty="0" err="1" smtClean="0"/>
                <a:t>ename</a:t>
              </a:r>
              <a:endParaRPr lang="en-US" dirty="0" smtClean="0"/>
            </a:p>
            <a:p>
              <a:r>
                <a:rPr lang="en-US" dirty="0" smtClean="0"/>
                <a:t>job</a:t>
              </a:r>
            </a:p>
            <a:p>
              <a:r>
                <a:rPr lang="en-US" dirty="0" smtClean="0"/>
                <a:t>mgr</a:t>
              </a:r>
            </a:p>
            <a:p>
              <a:r>
                <a:rPr lang="en-US" dirty="0" err="1" smtClean="0"/>
                <a:t>hiredate</a:t>
              </a:r>
              <a:endParaRPr lang="en-US" dirty="0" smtClean="0"/>
            </a:p>
            <a:p>
              <a:r>
                <a:rPr lang="en-US" dirty="0" err="1" smtClean="0"/>
                <a:t>sal</a:t>
              </a:r>
              <a:endParaRPr lang="en-US" dirty="0" smtClean="0"/>
            </a:p>
            <a:p>
              <a:r>
                <a:rPr lang="en-US" dirty="0" err="1" smtClean="0"/>
                <a:t>comm</a:t>
              </a:r>
              <a:endParaRPr lang="en-US" dirty="0" smtClean="0"/>
            </a:p>
            <a:p>
              <a:r>
                <a:rPr lang="en-US" dirty="0" err="1" smtClean="0"/>
                <a:t>deptno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1295400"/>
              <a:ext cx="928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Emps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2400300" y="2552700"/>
              <a:ext cx="198120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Arrow 8"/>
            <p:cNvSpPr/>
            <p:nvPr/>
          </p:nvSpPr>
          <p:spPr>
            <a:xfrm>
              <a:off x="1600200" y="2133600"/>
              <a:ext cx="457200" cy="45719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257800" y="2286000"/>
              <a:ext cx="457200" cy="45719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429000" y="2133600"/>
              <a:ext cx="457200" cy="45719"/>
            </a:xfrm>
            <a:prstGeom prst="rightArrow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198120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0" y="1828800"/>
              <a:ext cx="1281313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empno</a:t>
              </a:r>
              <a:endParaRPr lang="en-US" dirty="0" smtClean="0"/>
            </a:p>
            <a:p>
              <a:r>
                <a:rPr lang="en-US" dirty="0" err="1" smtClean="0"/>
                <a:t>pno</a:t>
              </a:r>
              <a:endParaRPr lang="en-US" dirty="0" smtClean="0"/>
            </a:p>
            <a:p>
              <a:r>
                <a:rPr lang="en-US" dirty="0" err="1" smtClean="0"/>
                <a:t>hrsPerweek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12192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Asns</a:t>
              </a:r>
              <a:endParaRPr lang="en-US" dirty="0" smtClean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724400" y="1981200"/>
              <a:ext cx="990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0" y="2438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 &gt;=1</a:t>
              </a:r>
              <a:endParaRPr lang="en-US" dirty="0"/>
            </a:p>
          </p:txBody>
        </p: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hw5-3-2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126</Words>
  <Application>Microsoft Office PowerPoint</Application>
  <PresentationFormat>On-screen Show (4:3)</PresentationFormat>
  <Paragraphs>117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Hw5-2</vt:lpstr>
      <vt:lpstr>hw5-3-2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37</cp:revision>
  <dcterms:created xsi:type="dcterms:W3CDTF">2009-09-30T07:58:30Z</dcterms:created>
  <dcterms:modified xsi:type="dcterms:W3CDTF">2009-10-06T03:58:31Z</dcterms:modified>
</cp:coreProperties>
</file>