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5" autoAdjust="0"/>
    <p:restoredTop sz="86332" autoAdjust="0"/>
  </p:normalViewPr>
  <p:slideViewPr>
    <p:cSldViewPr>
      <p:cViewPr varScale="1">
        <p:scale>
          <a:sx n="65" d="100"/>
          <a:sy n="65" d="100"/>
        </p:scale>
        <p:origin x="-1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6131-D6AC-4D43-A892-714B430B398E}" type="datetimeFigureOut">
              <a:rPr lang="en-US" smtClean="0"/>
              <a:t>10/14/2009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B060-204D-40CC-A8AF-3471F9050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1600200"/>
            <a:ext cx="14050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BusCompany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67400" y="2895600"/>
            <a:ext cx="739138" cy="1027331"/>
            <a:chOff x="5867400" y="2895600"/>
            <a:chExt cx="739138" cy="1027331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2895600"/>
              <a:ext cx="5421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City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3276600"/>
              <a:ext cx="662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city</a:t>
              </a:r>
            </a:p>
            <a:p>
              <a:r>
                <a:rPr lang="en-US" u="sng" dirty="0" smtClean="0"/>
                <a:t>state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91000" y="1905000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compname</a:t>
            </a:r>
            <a:endParaRPr lang="en-US" u="sng" dirty="0"/>
          </a:p>
        </p:txBody>
      </p:sp>
      <p:sp>
        <p:nvSpPr>
          <p:cNvPr id="12" name="Isosceles Triangle 11"/>
          <p:cNvSpPr/>
          <p:nvPr/>
        </p:nvSpPr>
        <p:spPr>
          <a:xfrm>
            <a:off x="3886200" y="5029200"/>
            <a:ext cx="2286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248400" y="1600200"/>
            <a:ext cx="1143000" cy="369332"/>
            <a:chOff x="6248400" y="1600200"/>
            <a:chExt cx="11430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77000" y="1600200"/>
              <a:ext cx="7055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</a:t>
              </a:r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6248400" y="1676400"/>
              <a:ext cx="2286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7162800" y="1676400"/>
              <a:ext cx="2286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3" idx="0"/>
            <a:endCxn id="4" idx="3"/>
          </p:cNvCxnSpPr>
          <p:nvPr/>
        </p:nvCxnSpPr>
        <p:spPr>
          <a:xfrm rot="10800000">
            <a:off x="5215066" y="1784866"/>
            <a:ext cx="1033335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0"/>
            <a:endCxn id="9" idx="3"/>
          </p:cNvCxnSpPr>
          <p:nvPr/>
        </p:nvCxnSpPr>
        <p:spPr>
          <a:xfrm flipH="1">
            <a:off x="6409536" y="1790700"/>
            <a:ext cx="981864" cy="1289566"/>
          </a:xfrm>
          <a:prstGeom prst="bentConnector3">
            <a:avLst>
              <a:gd name="adj1" fmla="val -23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733800" y="2895600"/>
            <a:ext cx="1219200" cy="1027331"/>
            <a:chOff x="3810000" y="2971800"/>
            <a:chExt cx="1219200" cy="1027331"/>
          </a:xfrm>
        </p:grpSpPr>
        <p:sp>
          <p:nvSpPr>
            <p:cNvPr id="8" name="TextBox 7"/>
            <p:cNvSpPr txBox="1"/>
            <p:nvPr/>
          </p:nvSpPr>
          <p:spPr>
            <a:xfrm>
              <a:off x="3810000" y="2971800"/>
              <a:ext cx="98212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US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4800600" y="3048000"/>
              <a:ext cx="2286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3352800"/>
              <a:ext cx="63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locid</a:t>
              </a:r>
              <a:endParaRPr lang="en-US" u="sng" dirty="0" smtClean="0"/>
            </a:p>
            <a:p>
              <a:r>
                <a:rPr lang="en-US" dirty="0" err="1" smtClean="0"/>
                <a:t>addr</a:t>
              </a:r>
              <a:endParaRPr lang="en-US" dirty="0"/>
            </a:p>
          </p:txBody>
        </p:sp>
      </p:grpSp>
      <p:cxnSp>
        <p:nvCxnSpPr>
          <p:cNvPr id="25" name="Straight Connector 24"/>
          <p:cNvCxnSpPr>
            <a:stCxn id="22" idx="0"/>
            <a:endCxn id="9" idx="1"/>
          </p:cNvCxnSpPr>
          <p:nvPr/>
        </p:nvCxnSpPr>
        <p:spPr>
          <a:xfrm flipV="1">
            <a:off x="4953000" y="3080266"/>
            <a:ext cx="9144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 flipH="1">
            <a:off x="1371600" y="4572000"/>
            <a:ext cx="152400" cy="152400"/>
            <a:chOff x="2590800" y="4419600"/>
            <a:chExt cx="152400" cy="152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590800" y="4419600"/>
              <a:ext cx="1524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590800" y="4495800"/>
              <a:ext cx="1524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905000" y="2895600"/>
            <a:ext cx="1313975" cy="1304330"/>
            <a:chOff x="1905000" y="3048000"/>
            <a:chExt cx="1313975" cy="1304330"/>
          </a:xfrm>
        </p:grpSpPr>
        <p:sp>
          <p:nvSpPr>
            <p:cNvPr id="7" name="TextBox 6"/>
            <p:cNvSpPr txBox="1"/>
            <p:nvPr/>
          </p:nvSpPr>
          <p:spPr>
            <a:xfrm>
              <a:off x="1905000" y="3048000"/>
              <a:ext cx="6088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81200" y="3429000"/>
              <a:ext cx="12377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stopndx</a:t>
              </a:r>
              <a:endParaRPr lang="en-US" dirty="0" smtClean="0"/>
            </a:p>
            <a:p>
              <a:r>
                <a:rPr lang="en-US" dirty="0" err="1" smtClean="0"/>
                <a:t>arrivetime</a:t>
              </a:r>
              <a:endParaRPr lang="en-US" dirty="0" smtClean="0"/>
            </a:p>
            <a:p>
              <a:r>
                <a:rPr lang="en-US" dirty="0" err="1" smtClean="0"/>
                <a:t>departtime</a:t>
              </a:r>
              <a:endParaRPr lang="en-US" dirty="0"/>
            </a:p>
          </p:txBody>
        </p:sp>
      </p:grpSp>
      <p:cxnSp>
        <p:nvCxnSpPr>
          <p:cNvPr id="40" name="Straight Connector 39"/>
          <p:cNvCxnSpPr>
            <a:stCxn id="63" idx="0"/>
            <a:endCxn id="8" idx="1"/>
          </p:cNvCxnSpPr>
          <p:nvPr/>
        </p:nvCxnSpPr>
        <p:spPr>
          <a:xfrm flipV="1">
            <a:off x="2743200" y="3080266"/>
            <a:ext cx="9906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05000" y="1600200"/>
            <a:ext cx="950157" cy="951131"/>
            <a:chOff x="1905000" y="1600200"/>
            <a:chExt cx="950157" cy="951131"/>
          </a:xfrm>
        </p:grpSpPr>
        <p:sp>
          <p:nvSpPr>
            <p:cNvPr id="5" name="TextBox 4"/>
            <p:cNvSpPr txBox="1"/>
            <p:nvPr/>
          </p:nvSpPr>
          <p:spPr>
            <a:xfrm>
              <a:off x="1905000" y="1600200"/>
              <a:ext cx="73847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Route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81200" y="1905000"/>
              <a:ext cx="873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routeid</a:t>
              </a:r>
              <a:endParaRPr lang="en-US" u="sng" dirty="0" smtClean="0"/>
            </a:p>
            <a:p>
              <a:r>
                <a:rPr lang="en-US" dirty="0" err="1" smtClean="0"/>
                <a:t>rtname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667000" y="1676400"/>
              <a:ext cx="152400" cy="152400"/>
              <a:chOff x="2590800" y="4419600"/>
              <a:chExt cx="1524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590800" y="44196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590800" y="44958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Straight Connector 48"/>
          <p:cNvCxnSpPr>
            <a:stCxn id="5" idx="3"/>
            <a:endCxn id="4" idx="1"/>
          </p:cNvCxnSpPr>
          <p:nvPr/>
        </p:nvCxnSpPr>
        <p:spPr>
          <a:xfrm>
            <a:off x="2643472" y="1784866"/>
            <a:ext cx="1166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715294" y="4761706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057400" y="4876800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57400" y="3581400"/>
            <a:ext cx="762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2514600" y="2971800"/>
            <a:ext cx="2286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Elbow Connector 69"/>
          <p:cNvCxnSpPr>
            <a:stCxn id="73" idx="0"/>
            <a:endCxn id="5" idx="1"/>
          </p:cNvCxnSpPr>
          <p:nvPr/>
        </p:nvCxnSpPr>
        <p:spPr>
          <a:xfrm rot="10800000" flipH="1">
            <a:off x="1676400" y="1784866"/>
            <a:ext cx="228600" cy="1301234"/>
          </a:xfrm>
          <a:prstGeom prst="bentConnector3">
            <a:avLst>
              <a:gd name="adj1" fmla="val -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 rot="16200000">
            <a:off x="1676400" y="2971800"/>
            <a:ext cx="228600" cy="228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1715294" y="3085306"/>
            <a:ext cx="2286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7125494" y="1789906"/>
            <a:ext cx="2286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287294" y="1789906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62000" y="4648200"/>
            <a:ext cx="152400" cy="152400"/>
            <a:chOff x="2590800" y="4419600"/>
            <a:chExt cx="152400" cy="1524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590800" y="44196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590800" y="44958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447800"/>
            <a:ext cx="69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828800"/>
            <a:ext cx="1237775" cy="147732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routeid</a:t>
            </a:r>
            <a:endParaRPr lang="en-US" u="sng" dirty="0" smtClean="0"/>
          </a:p>
          <a:p>
            <a:r>
              <a:rPr lang="en-US" u="sng" dirty="0" err="1" smtClean="0"/>
              <a:t>stopndx</a:t>
            </a:r>
            <a:endParaRPr lang="en-US" u="sng" dirty="0" smtClean="0"/>
          </a:p>
          <a:p>
            <a:r>
              <a:rPr lang="en-US" dirty="0" err="1" smtClean="0"/>
              <a:t>locid</a:t>
            </a:r>
            <a:endParaRPr lang="en-US" dirty="0" smtClean="0"/>
          </a:p>
          <a:p>
            <a:r>
              <a:rPr lang="en-US" dirty="0" err="1" smtClean="0"/>
              <a:t>arrivetime</a:t>
            </a:r>
            <a:endParaRPr lang="en-US" dirty="0" smtClean="0"/>
          </a:p>
          <a:p>
            <a:r>
              <a:rPr lang="en-US" dirty="0" err="1" smtClean="0"/>
              <a:t>departtime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752600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209800"/>
            <a:ext cx="914400" cy="12192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u="sng" dirty="0" err="1" smtClean="0"/>
              <a:t>ocid</a:t>
            </a:r>
            <a:endParaRPr lang="en-US" u="sng" dirty="0" smtClean="0"/>
          </a:p>
          <a:p>
            <a:r>
              <a:rPr lang="en-US" dirty="0" err="1" smtClean="0"/>
              <a:t>addr</a:t>
            </a:r>
            <a:endParaRPr lang="en-US" dirty="0" smtClean="0"/>
          </a:p>
          <a:p>
            <a:r>
              <a:rPr lang="en-US" dirty="0" smtClean="0"/>
              <a:t>city </a:t>
            </a:r>
          </a:p>
          <a:p>
            <a:r>
              <a:rPr lang="en-US" dirty="0" smtClean="0"/>
              <a:t>state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57400" y="2362200"/>
            <a:ext cx="2209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685800" y="19812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2590800"/>
            <a:ext cx="8437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TAMPA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72200" y="3200400"/>
            <a:ext cx="3882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</a:t>
            </a:r>
            <a:endParaRPr lang="en-US" dirty="0"/>
          </a:p>
        </p:txBody>
      </p:sp>
      <p:cxnSp>
        <p:nvCxnSpPr>
          <p:cNvPr id="48" name="Straight Connector 47"/>
          <p:cNvCxnSpPr>
            <a:endCxn id="11" idx="1"/>
          </p:cNvCxnSpPr>
          <p:nvPr/>
        </p:nvCxnSpPr>
        <p:spPr>
          <a:xfrm flipV="1">
            <a:off x="4800600" y="2775466"/>
            <a:ext cx="1219200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6" idx="1"/>
          </p:cNvCxnSpPr>
          <p:nvPr/>
        </p:nvCxnSpPr>
        <p:spPr>
          <a:xfrm>
            <a:off x="4953000" y="3200400"/>
            <a:ext cx="12192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133600" y="2133600"/>
            <a:ext cx="990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71800" y="1219200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NumStops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1600200"/>
            <a:ext cx="869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routeid</a:t>
            </a:r>
            <a:endParaRPr lang="en-US" u="sng" dirty="0" smtClean="0"/>
          </a:p>
          <a:p>
            <a:r>
              <a:rPr lang="en-US" dirty="0" err="1" smtClean="0"/>
              <a:t>nstops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905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057400" y="1752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4" idx="1"/>
            <a:endCxn id="64" idx="0"/>
          </p:cNvCxnSpPr>
          <p:nvPr/>
        </p:nvCxnSpPr>
        <p:spPr>
          <a:xfrm rot="10800000" flipV="1">
            <a:off x="3580756" y="1327666"/>
            <a:ext cx="1677044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45" idx="0"/>
          </p:cNvCxnSpPr>
          <p:nvPr/>
        </p:nvCxnSpPr>
        <p:spPr>
          <a:xfrm>
            <a:off x="3581400" y="2927866"/>
            <a:ext cx="1295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0" y="838200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Assigned to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257800" y="1143000"/>
            <a:ext cx="1246943" cy="750332"/>
            <a:chOff x="1981200" y="1295400"/>
            <a:chExt cx="1246943" cy="750332"/>
          </a:xfrm>
        </p:grpSpPr>
        <p:sp>
          <p:nvSpPr>
            <p:cNvPr id="4" name="TextBox 3"/>
            <p:cNvSpPr txBox="1"/>
            <p:nvPr/>
          </p:nvSpPr>
          <p:spPr>
            <a:xfrm>
              <a:off x="1981200" y="1295400"/>
              <a:ext cx="1143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Salesman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62200" y="1676400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smanid</a:t>
              </a:r>
              <a:endParaRPr lang="en-US" u="sng" dirty="0"/>
            </a:p>
          </p:txBody>
        </p:sp>
      </p:grpSp>
      <p:cxnSp>
        <p:nvCxnSpPr>
          <p:cNvPr id="40" name="Straight Connector 39"/>
          <p:cNvCxnSpPr>
            <a:stCxn id="6" idx="3"/>
            <a:endCxn id="33" idx="1"/>
          </p:cNvCxnSpPr>
          <p:nvPr/>
        </p:nvCxnSpPr>
        <p:spPr>
          <a:xfrm>
            <a:off x="5867400" y="292786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38800" y="23622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of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629400" y="2743200"/>
            <a:ext cx="1295891" cy="951131"/>
            <a:chOff x="6629400" y="2667000"/>
            <a:chExt cx="1295891" cy="951131"/>
          </a:xfrm>
        </p:grpSpPr>
        <p:sp>
          <p:nvSpPr>
            <p:cNvPr id="33" name="TextBox 32"/>
            <p:cNvSpPr txBox="1"/>
            <p:nvPr/>
          </p:nvSpPr>
          <p:spPr>
            <a:xfrm>
              <a:off x="6781800" y="2667000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6515894" y="2856706"/>
              <a:ext cx="228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86600" y="2971800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pid</a:t>
              </a:r>
              <a:endParaRPr lang="en-US" u="sng" dirty="0" smtClean="0"/>
            </a:p>
            <a:p>
              <a:r>
                <a:rPr lang="en-US" dirty="0" err="1" smtClean="0"/>
                <a:t>pname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1867694" y="4761706"/>
            <a:ext cx="22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2438400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consists of</a:t>
            </a:r>
            <a:endParaRPr lang="en-US" dirty="0"/>
          </a:p>
        </p:txBody>
      </p:sp>
      <p:cxnSp>
        <p:nvCxnSpPr>
          <p:cNvPr id="49" name="Elbow Connector 48"/>
          <p:cNvCxnSpPr>
            <a:endCxn id="5" idx="1"/>
          </p:cNvCxnSpPr>
          <p:nvPr/>
        </p:nvCxnSpPr>
        <p:spPr>
          <a:xfrm rot="16200000" flipV="1">
            <a:off x="1844933" y="2073533"/>
            <a:ext cx="1567934" cy="76200"/>
          </a:xfrm>
          <a:prstGeom prst="bentConnector4">
            <a:avLst>
              <a:gd name="adj1" fmla="val -99"/>
              <a:gd name="adj2" fmla="val 1193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819400" y="2743200"/>
            <a:ext cx="1270335" cy="983397"/>
            <a:chOff x="2209800" y="2710934"/>
            <a:chExt cx="1270335" cy="983397"/>
          </a:xfrm>
        </p:grpSpPr>
        <p:sp>
          <p:nvSpPr>
            <p:cNvPr id="7" name="TextBox 6"/>
            <p:cNvSpPr txBox="1"/>
            <p:nvPr/>
          </p:nvSpPr>
          <p:spPr>
            <a:xfrm>
              <a:off x="2209800" y="2710934"/>
              <a:ext cx="76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2200" y="3048000"/>
              <a:ext cx="1117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orderid</a:t>
              </a:r>
              <a:endParaRPr lang="en-US" u="sng" dirty="0" smtClean="0"/>
            </a:p>
            <a:p>
              <a:r>
                <a:rPr lang="en-US" dirty="0" err="1" smtClean="0"/>
                <a:t>orderdate</a:t>
              </a:r>
              <a:endParaRPr lang="en-US" dirty="0" smtClean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43000" y="19050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</a:t>
            </a:r>
          </a:p>
          <a:p>
            <a:r>
              <a:rPr lang="en-US" dirty="0" smtClean="0"/>
              <a:t>Order for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876800" y="2743200"/>
            <a:ext cx="1219200" cy="1260396"/>
            <a:chOff x="4572000" y="2710934"/>
            <a:chExt cx="1219200" cy="1260396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2710934"/>
              <a:ext cx="76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Item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3048000"/>
              <a:ext cx="8947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itemid</a:t>
              </a:r>
              <a:endParaRPr lang="en-US" dirty="0" smtClean="0"/>
            </a:p>
            <a:p>
              <a:r>
                <a:rPr lang="en-US" dirty="0" err="1" smtClean="0"/>
                <a:t>quanity</a:t>
              </a:r>
              <a:endParaRPr lang="en-US" dirty="0" smtClean="0"/>
            </a:p>
            <a:p>
              <a:r>
                <a:rPr lang="en-US" dirty="0" smtClean="0"/>
                <a:t>price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562600" y="2819400"/>
              <a:ext cx="152400" cy="152400"/>
              <a:chOff x="2590800" y="4419600"/>
              <a:chExt cx="152400" cy="1524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590800" y="44196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590800" y="4495800"/>
                <a:ext cx="1524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Isosceles Triangle 44"/>
            <p:cNvSpPr/>
            <p:nvPr/>
          </p:nvSpPr>
          <p:spPr>
            <a:xfrm rot="16200000">
              <a:off x="4572000" y="2819400"/>
              <a:ext cx="2286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610894" y="2932906"/>
              <a:ext cx="2286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76800" y="3352800"/>
              <a:ext cx="914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590799" y="1143000"/>
            <a:ext cx="989955" cy="674132"/>
            <a:chOff x="4876800" y="1295400"/>
            <a:chExt cx="990600" cy="674132"/>
          </a:xfrm>
        </p:grpSpPr>
        <p:sp>
          <p:nvSpPr>
            <p:cNvPr id="5" name="TextBox 4"/>
            <p:cNvSpPr txBox="1"/>
            <p:nvPr/>
          </p:nvSpPr>
          <p:spPr>
            <a:xfrm>
              <a:off x="4876800" y="1295400"/>
              <a:ext cx="762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Store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6800" y="1600200"/>
              <a:ext cx="835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storeid</a:t>
              </a:r>
              <a:endParaRPr lang="en-US" dirty="0" smtClean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876800" y="1905000"/>
              <a:ext cx="9144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/>
            <p:nvPr/>
          </p:nvSpPr>
          <p:spPr>
            <a:xfrm rot="5400000" flipH="1">
              <a:off x="5638800" y="1371600"/>
              <a:ext cx="228600" cy="228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5563148" y="1523998"/>
              <a:ext cx="304799" cy="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flipH="1">
            <a:off x="2667000" y="2819400"/>
            <a:ext cx="152400" cy="152400"/>
            <a:chOff x="2590800" y="4419600"/>
            <a:chExt cx="152400" cy="1524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2590800" y="4419600"/>
              <a:ext cx="1524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90800" y="4495800"/>
              <a:ext cx="1524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21</cp:revision>
  <dcterms:created xsi:type="dcterms:W3CDTF">2009-10-15T03:29:18Z</dcterms:created>
  <dcterms:modified xsi:type="dcterms:W3CDTF">2009-10-15T06:10:20Z</dcterms:modified>
</cp:coreProperties>
</file>