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6" autoAdjust="0"/>
    <p:restoredTop sz="86517" autoAdjust="0"/>
  </p:normalViewPr>
  <p:slideViewPr>
    <p:cSldViewPr>
      <p:cViewPr varScale="1">
        <p:scale>
          <a:sx n="49" d="100"/>
          <a:sy n="49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F70CD-B0C7-4C56-9A8F-EBF0212E2FD0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AFF4C-D96B-4E4F-927F-B3CCCC44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AFF4C-D96B-4E4F-927F-B3CCCC447A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2CF7-1B93-4A44-87CB-33A5D0153F27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981200"/>
            <a:ext cx="9721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mgr</a:t>
            </a:r>
          </a:p>
          <a:p>
            <a:r>
              <a:rPr lang="en-US" dirty="0" err="1" smtClean="0"/>
              <a:t>hiredate</a:t>
            </a:r>
            <a:endParaRPr lang="en-US" dirty="0" smtClean="0"/>
          </a:p>
          <a:p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err="1" smtClean="0"/>
              <a:t>deptno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295400"/>
            <a:ext cx="8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Emps</a:t>
            </a:r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981200"/>
            <a:ext cx="9721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mgr</a:t>
            </a:r>
          </a:p>
          <a:p>
            <a:r>
              <a:rPr lang="en-US" dirty="0" err="1" smtClean="0"/>
              <a:t>hiredate</a:t>
            </a:r>
            <a:endParaRPr lang="en-US" dirty="0" smtClean="0"/>
          </a:p>
          <a:p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err="1" smtClean="0"/>
              <a:t>deptno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1295400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Emps</a:t>
            </a:r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114800"/>
            <a:ext cx="1066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1600200" y="24384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600200" y="32766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00200" y="40386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05200" y="3276600"/>
            <a:ext cx="457200" cy="76200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505200" y="24384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2667000"/>
            <a:ext cx="113742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DEPTMGR</a:t>
            </a:r>
            <a:endParaRPr lang="en-US" dirty="0"/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4495800" y="2743200"/>
            <a:ext cx="1143000" cy="108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057400"/>
            <a:ext cx="131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 smtClean="0"/>
              <a:t>linenum</a:t>
            </a:r>
            <a:endParaRPr lang="en-US" u="sng" dirty="0" smtClean="0"/>
          </a:p>
          <a:p>
            <a:pPr algn="r"/>
            <a:r>
              <a:rPr lang="en-US" dirty="0" smtClean="0"/>
              <a:t>price</a:t>
            </a:r>
          </a:p>
          <a:p>
            <a:pPr algn="r"/>
            <a:r>
              <a:rPr lang="en-US" dirty="0" err="1" smtClean="0"/>
              <a:t>quanity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1" y="4038600"/>
            <a:ext cx="99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err="1" smtClean="0"/>
              <a:t>catnum</a:t>
            </a:r>
            <a:endParaRPr lang="en-US" u="sng" dirty="0" smtClean="0"/>
          </a:p>
          <a:p>
            <a:pPr algn="r"/>
            <a:r>
              <a:rPr lang="en-US" dirty="0" err="1" smtClean="0"/>
              <a:t>catname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4191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 smtClean="0"/>
              <a:t>Itemnum</a:t>
            </a:r>
            <a:endParaRPr lang="en-US" u="sng" dirty="0" smtClean="0"/>
          </a:p>
          <a:p>
            <a:pPr algn="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057400"/>
            <a:ext cx="1171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err="1" smtClean="0"/>
              <a:t>custid</a:t>
            </a:r>
            <a:endParaRPr lang="en-US" u="sng" dirty="0" smtClean="0"/>
          </a:p>
          <a:p>
            <a:pPr algn="r"/>
            <a:r>
              <a:rPr lang="en-US" dirty="0" err="1" smtClean="0"/>
              <a:t>custname</a:t>
            </a:r>
            <a:endParaRPr lang="en-US" dirty="0" smtClean="0"/>
          </a:p>
          <a:p>
            <a:pPr algn="r"/>
            <a:r>
              <a:rPr lang="en-US" dirty="0" err="1" smtClean="0"/>
              <a:t>custphone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0555" y="1981200"/>
            <a:ext cx="113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err="1" smtClean="0"/>
              <a:t>orderno</a:t>
            </a:r>
            <a:endParaRPr lang="en-US" u="sng" dirty="0" smtClean="0"/>
          </a:p>
          <a:p>
            <a:pPr algn="r"/>
            <a:r>
              <a:rPr lang="en-US" dirty="0" err="1" smtClean="0"/>
              <a:t>ordertime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486400" y="1828800"/>
            <a:ext cx="8382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257800" y="1600200"/>
            <a:ext cx="228600" cy="457200"/>
            <a:chOff x="5334000" y="2209800"/>
            <a:chExt cx="228600" cy="457200"/>
          </a:xfrm>
        </p:grpSpPr>
        <p:cxnSp>
          <p:nvCxnSpPr>
            <p:cNvPr id="29" name="Straight Connector 28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819400" y="1676400"/>
            <a:ext cx="228600" cy="457200"/>
            <a:chOff x="5334000" y="2209800"/>
            <a:chExt cx="228600" cy="4572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495800" y="1676400"/>
            <a:ext cx="7396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Order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324600" y="1676400"/>
            <a:ext cx="11047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10200" y="1447800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Made for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00200" y="1676400"/>
            <a:ext cx="1245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OrderEntry</a:t>
            </a:r>
            <a:endParaRPr lang="en-US" b="1" dirty="0"/>
          </a:p>
        </p:txBody>
      </p:sp>
      <p:cxnSp>
        <p:nvCxnSpPr>
          <p:cNvPr id="54" name="Straight Connector 53"/>
          <p:cNvCxnSpPr>
            <a:stCxn id="51" idx="3"/>
            <a:endCxn id="48" idx="1"/>
          </p:cNvCxnSpPr>
          <p:nvPr/>
        </p:nvCxnSpPr>
        <p:spPr>
          <a:xfrm>
            <a:off x="2845349" y="1861066"/>
            <a:ext cx="165045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24200" y="1524000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 </a:t>
            </a:r>
            <a:r>
              <a:rPr lang="en-US" dirty="0" err="1" smtClean="0"/>
              <a:t>sof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057400" y="2971800"/>
            <a:ext cx="381000" cy="228600"/>
            <a:chOff x="2057400" y="2971800"/>
            <a:chExt cx="381000" cy="228600"/>
          </a:xfrm>
        </p:grpSpPr>
        <p:cxnSp>
          <p:nvCxnSpPr>
            <p:cNvPr id="58" name="Straight Connector 57"/>
            <p:cNvCxnSpPr/>
            <p:nvPr/>
          </p:nvCxnSpPr>
          <p:spPr>
            <a:xfrm rot="5400000" flipH="1" flipV="1">
              <a:off x="2247900" y="3009900"/>
              <a:ext cx="2286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V="1">
              <a:off x="2057400" y="29718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Elbow Connector 64"/>
          <p:cNvCxnSpPr>
            <a:endCxn id="66" idx="1"/>
          </p:cNvCxnSpPr>
          <p:nvPr/>
        </p:nvCxnSpPr>
        <p:spPr>
          <a:xfrm>
            <a:off x="2286000" y="3200400"/>
            <a:ext cx="2057400" cy="7180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3400" y="3733800"/>
            <a:ext cx="62106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324600" y="3657600"/>
            <a:ext cx="89845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70" name="Straight Connector 69"/>
          <p:cNvCxnSpPr>
            <a:stCxn id="66" idx="3"/>
            <a:endCxn id="68" idx="1"/>
          </p:cNvCxnSpPr>
          <p:nvPr/>
        </p:nvCxnSpPr>
        <p:spPr>
          <a:xfrm flipV="1">
            <a:off x="4964467" y="3842266"/>
            <a:ext cx="1360133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029200" y="3657600"/>
            <a:ext cx="228600" cy="457200"/>
            <a:chOff x="5334000" y="2209800"/>
            <a:chExt cx="228600" cy="457200"/>
          </a:xfrm>
        </p:grpSpPr>
        <p:cxnSp>
          <p:nvCxnSpPr>
            <p:cNvPr id="72" name="Straight Connector 71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5486400" y="3505200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76600" y="31242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447800"/>
            <a:ext cx="72808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447800"/>
            <a:ext cx="58060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1447800"/>
            <a:ext cx="119776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Distributor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124200"/>
            <a:ext cx="61773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3124200"/>
            <a:ext cx="110876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3124200"/>
            <a:ext cx="109356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4648200"/>
            <a:ext cx="102117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1828800"/>
            <a:ext cx="93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vidid</a:t>
            </a:r>
            <a:endParaRPr lang="en-US" u="sng" dirty="0" smtClean="0"/>
          </a:p>
          <a:p>
            <a:pPr algn="r"/>
            <a:r>
              <a:rPr lang="en-US" dirty="0" err="1" smtClean="0"/>
              <a:t>acqdate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1828801"/>
            <a:ext cx="11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ditributor</a:t>
            </a:r>
            <a:endParaRPr lang="en-US" u="sng" dirty="0" smtClean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1828800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title</a:t>
            </a:r>
          </a:p>
          <a:p>
            <a:pPr algn="r"/>
            <a:r>
              <a:rPr lang="en-US" u="sng" dirty="0" err="1" smtClean="0"/>
              <a:t>yrmade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505200"/>
            <a:ext cx="1171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custid</a:t>
            </a:r>
            <a:endParaRPr lang="en-US" u="sng" dirty="0" smtClean="0"/>
          </a:p>
          <a:p>
            <a:pPr algn="r"/>
            <a:r>
              <a:rPr lang="en-US" dirty="0" err="1" smtClean="0"/>
              <a:t>custaddr</a:t>
            </a:r>
            <a:endParaRPr lang="en-US" dirty="0" smtClean="0"/>
          </a:p>
          <a:p>
            <a:pPr algn="r"/>
            <a:r>
              <a:rPr lang="en-US" dirty="0" err="1" smtClean="0"/>
              <a:t>custphone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3429000"/>
            <a:ext cx="104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rentdate</a:t>
            </a:r>
            <a:endParaRPr lang="en-US" dirty="0" smtClean="0"/>
          </a:p>
          <a:p>
            <a:r>
              <a:rPr lang="en-US" dirty="0" err="1" smtClean="0"/>
              <a:t>Renttime</a:t>
            </a:r>
            <a:endParaRPr lang="en-US" dirty="0" smtClean="0"/>
          </a:p>
          <a:p>
            <a:r>
              <a:rPr lang="en-US" dirty="0" err="1" smtClean="0"/>
              <a:t>duedate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342900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empno</a:t>
            </a:r>
            <a:endParaRPr lang="en-US" u="sng" dirty="0" smtClean="0"/>
          </a:p>
          <a:p>
            <a:r>
              <a:rPr lang="en-US" dirty="0" err="1" smtClean="0"/>
              <a:t>empname</a:t>
            </a:r>
            <a:endParaRPr lang="en-US" dirty="0"/>
          </a:p>
        </p:txBody>
      </p:sp>
      <p:cxnSp>
        <p:nvCxnSpPr>
          <p:cNvPr id="22" name="Straight Connector 21"/>
          <p:cNvCxnSpPr>
            <a:stCxn id="6" idx="3"/>
            <a:endCxn id="7" idx="1"/>
          </p:cNvCxnSpPr>
          <p:nvPr/>
        </p:nvCxnSpPr>
        <p:spPr>
          <a:xfrm>
            <a:off x="4695408" y="1632466"/>
            <a:ext cx="16291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6" idx="1"/>
          </p:cNvCxnSpPr>
          <p:nvPr/>
        </p:nvCxnSpPr>
        <p:spPr>
          <a:xfrm>
            <a:off x="2404484" y="1632466"/>
            <a:ext cx="17103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1"/>
            <a:endCxn id="8" idx="3"/>
          </p:cNvCxnSpPr>
          <p:nvPr/>
        </p:nvCxnSpPr>
        <p:spPr>
          <a:xfrm rot="10800000">
            <a:off x="4884934" y="3308866"/>
            <a:ext cx="136346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1"/>
            <a:endCxn id="10" idx="3"/>
          </p:cNvCxnSpPr>
          <p:nvPr/>
        </p:nvCxnSpPr>
        <p:spPr>
          <a:xfrm rot="10800000">
            <a:off x="2998570" y="3308866"/>
            <a:ext cx="126863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8" idx="0"/>
          </p:cNvCxnSpPr>
          <p:nvPr/>
        </p:nvCxnSpPr>
        <p:spPr>
          <a:xfrm rot="16200000" flipH="1">
            <a:off x="2654720" y="1202853"/>
            <a:ext cx="1307068" cy="25356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0"/>
            <a:endCxn id="10" idx="2"/>
          </p:cNvCxnSpPr>
          <p:nvPr/>
        </p:nvCxnSpPr>
        <p:spPr>
          <a:xfrm rot="5400000" flipH="1" flipV="1">
            <a:off x="1665853" y="3862268"/>
            <a:ext cx="1154668" cy="417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65</Words>
  <Application>Microsoft Office PowerPoint</Application>
  <PresentationFormat>On-screen Show (4:3)</PresentationFormat>
  <Paragraphs>61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24</cp:revision>
  <dcterms:created xsi:type="dcterms:W3CDTF">2009-09-30T07:58:30Z</dcterms:created>
  <dcterms:modified xsi:type="dcterms:W3CDTF">2009-09-30T13:06:39Z</dcterms:modified>
</cp:coreProperties>
</file>