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67" autoAdjust="0"/>
  </p:normalViewPr>
  <p:slideViewPr>
    <p:cSldViewPr>
      <p:cViewPr varScale="1">
        <p:scale>
          <a:sx n="55" d="100"/>
          <a:sy n="55" d="100"/>
        </p:scale>
        <p:origin x="-10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08CD-C373-4FC4-87E6-624C27AD4A6B}" type="datetimeFigureOut">
              <a:rPr lang="en-US" smtClean="0"/>
              <a:t>9/20/2009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0BF9-ACFE-4A2D-B2C4-E50A340BB1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57300" y="1709738"/>
            <a:ext cx="13589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Patient</a:t>
            </a:r>
            <a:endParaRPr lang="en-US" sz="2000" dirty="0">
              <a:latin typeface="Arial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59100" y="1371600"/>
            <a:ext cx="2133600" cy="327782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&lt;- treats</a:t>
            </a:r>
            <a:endParaRPr lang="en-US" dirty="0">
              <a:latin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63900" y="3881438"/>
            <a:ext cx="1574800" cy="325437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get helps by</a:t>
            </a:r>
            <a:endParaRPr lang="en-US" dirty="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171700" y="2066925"/>
            <a:ext cx="1485900" cy="79868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 dirty="0" err="1" smtClean="0">
                <a:latin typeface="Arial" charset="0"/>
              </a:rPr>
              <a:t>patid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" charset="0"/>
              </a:rPr>
              <a:t>name !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 smtClean="0">
                <a:latin typeface="Arial" charset="0"/>
              </a:rPr>
              <a:t>birthdate</a:t>
            </a:r>
            <a:r>
              <a:rPr lang="en-US" dirty="0" smtClean="0">
                <a:latin typeface="Arial" charset="0"/>
              </a:rPr>
              <a:t> !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gray">
          <a:xfrm>
            <a:off x="5219700" y="1709738"/>
            <a:ext cx="12954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Doctor</a:t>
            </a:r>
            <a:endParaRPr lang="en-US" sz="2000" dirty="0">
              <a:latin typeface="Arial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gray">
          <a:xfrm>
            <a:off x="5105400" y="4003675"/>
            <a:ext cx="15240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Assistant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16" name="AutoShape 14"/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5867400" y="2125663"/>
            <a:ext cx="0" cy="1878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</p:cxnSp>
      <p:grpSp>
        <p:nvGrpSpPr>
          <p:cNvPr id="17" name="Group 15"/>
          <p:cNvGrpSpPr>
            <a:grpSpLocks/>
          </p:cNvGrpSpPr>
          <p:nvPr/>
        </p:nvGrpSpPr>
        <p:grpSpPr bwMode="auto">
          <a:xfrm rot="5400000" flipH="1">
            <a:off x="5753100" y="2120900"/>
            <a:ext cx="228600" cy="304800"/>
            <a:chOff x="1920" y="2400"/>
            <a:chExt cx="144" cy="19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08500" y="2755900"/>
            <a:ext cx="1358900" cy="563231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r">
              <a:lnSpc>
                <a:spcPct val="85000"/>
              </a:lnSpc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get assists from</a:t>
            </a:r>
            <a:endParaRPr lang="en-US" dirty="0">
              <a:latin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562600" y="4343400"/>
            <a:ext cx="1676400" cy="563231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 dirty="0" err="1" smtClean="0">
                <a:latin typeface="Arial" charset="0"/>
              </a:rPr>
              <a:t>ssno</a:t>
            </a:r>
            <a:endParaRPr lang="en-US" u="sng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 smtClean="0">
                <a:latin typeface="Arial" charset="0"/>
              </a:rPr>
              <a:t>aname</a:t>
            </a:r>
            <a:r>
              <a:rPr lang="en-US" dirty="0" smtClean="0">
                <a:latin typeface="Arial" charset="0"/>
              </a:rPr>
              <a:t> ! </a:t>
            </a:r>
            <a:endParaRPr lang="en-US" dirty="0">
              <a:latin typeface="Arial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096000" y="2044700"/>
            <a:ext cx="1524000" cy="1034129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 dirty="0" err="1" smtClean="0">
                <a:latin typeface="Arial" charset="0"/>
              </a:rPr>
              <a:t>licenseauth</a:t>
            </a:r>
            <a:endParaRPr lang="en-US" u="sng" dirty="0" smtClean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u="sng" dirty="0" err="1" smtClean="0">
                <a:latin typeface="Arial" charset="0"/>
              </a:rPr>
              <a:t>licenseno</a:t>
            </a:r>
            <a:endParaRPr lang="en-US" u="sng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 smtClean="0">
                <a:latin typeface="Arial" charset="0"/>
              </a:rPr>
              <a:t>docnam</a:t>
            </a:r>
            <a:r>
              <a:rPr lang="en-US" dirty="0" smtClean="0">
                <a:latin typeface="Arial" charset="0"/>
              </a:rPr>
              <a:t> !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 smtClean="0">
                <a:latin typeface="Arial" charset="0"/>
              </a:rPr>
              <a:t>yrlicensed</a:t>
            </a:r>
            <a:r>
              <a:rPr lang="en-US" dirty="0" smtClean="0">
                <a:latin typeface="Arial" charset="0"/>
              </a:rPr>
              <a:t> !</a:t>
            </a:r>
            <a:endParaRPr lang="en-US" dirty="0">
              <a:latin typeface="Arial" charset="0"/>
            </a:endParaRPr>
          </a:p>
        </p:txBody>
      </p:sp>
      <p:cxnSp>
        <p:nvCxnSpPr>
          <p:cNvPr id="23" name="AutoShape 21"/>
          <p:cNvCxnSpPr>
            <a:cxnSpLocks noChangeShapeType="1"/>
            <a:stCxn id="5" idx="3"/>
            <a:endCxn id="14" idx="1"/>
          </p:cNvCxnSpPr>
          <p:nvPr/>
        </p:nvCxnSpPr>
        <p:spPr bwMode="auto">
          <a:xfrm>
            <a:off x="2616200" y="1917700"/>
            <a:ext cx="2603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24" name="AutoShape 22"/>
          <p:cNvCxnSpPr>
            <a:cxnSpLocks noChangeShapeType="1"/>
            <a:endCxn id="15" idx="1"/>
          </p:cNvCxnSpPr>
          <p:nvPr/>
        </p:nvCxnSpPr>
        <p:spPr bwMode="auto">
          <a:xfrm>
            <a:off x="2908300" y="4211638"/>
            <a:ext cx="2197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28" name="Rectangle 28"/>
          <p:cNvSpPr txBox="1">
            <a:spLocks noChangeArrowheads="1"/>
          </p:cNvSpPr>
          <p:nvPr/>
        </p:nvSpPr>
        <p:spPr>
          <a:xfrm>
            <a:off x="304800" y="323850"/>
            <a:ext cx="8534400" cy="762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Doctor Patient: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4400" dirty="0" smtClean="0">
                <a:solidFill>
                  <a:schemeClr val="tx1"/>
                </a:solidFill>
              </a:rPr>
              <a:t> Easy Crow Magnum Diagram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rot="16200000" flipH="1">
            <a:off x="5867400" y="3681413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4"/>
          <p:cNvCxnSpPr>
            <a:cxnSpLocks noChangeShapeType="1"/>
          </p:cNvCxnSpPr>
          <p:nvPr/>
        </p:nvCxnSpPr>
        <p:spPr bwMode="auto">
          <a:xfrm rot="5400000">
            <a:off x="2247900" y="3543300"/>
            <a:ext cx="1295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</p:cxnSp>
      <p:grpSp>
        <p:nvGrpSpPr>
          <p:cNvPr id="33" name="Group 15"/>
          <p:cNvGrpSpPr>
            <a:grpSpLocks/>
          </p:cNvGrpSpPr>
          <p:nvPr/>
        </p:nvGrpSpPr>
        <p:grpSpPr bwMode="auto">
          <a:xfrm rot="5400000" flipH="1">
            <a:off x="2781300" y="2890837"/>
            <a:ext cx="228600" cy="304800"/>
            <a:chOff x="1920" y="2400"/>
            <a:chExt cx="144" cy="192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 rot="10800000" flipV="1">
            <a:off x="2667000" y="1752600"/>
            <a:ext cx="228600" cy="304800"/>
            <a:chOff x="1920" y="2400"/>
            <a:chExt cx="144" cy="192"/>
          </a:xfrm>
        </p:grpSpPr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5029200" y="1752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57300" y="1709738"/>
            <a:ext cx="13589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Arial" charset="0"/>
              </a:rPr>
              <a:t>Candidate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333500" y="3956050"/>
            <a:ext cx="1574800" cy="51117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Arial" charset="0"/>
              </a:rPr>
              <a:t>JobPosting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10800000" flipH="1" flipV="1">
            <a:off x="4989513" y="1765300"/>
            <a:ext cx="228600" cy="304800"/>
            <a:chOff x="1920" y="2400"/>
            <a:chExt cx="144" cy="19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959100" y="1371600"/>
            <a:ext cx="2133600" cy="55880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>
                <a:latin typeface="Arial" charset="0"/>
              </a:rPr>
              <a:t>job history includes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63900" y="3881438"/>
            <a:ext cx="1574800" cy="325437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>
                <a:latin typeface="Arial" charset="0"/>
              </a:rPr>
              <a:t>open at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2500" y="4346575"/>
            <a:ext cx="1574800" cy="125888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>
                <a:latin typeface="Arial" charset="0"/>
              </a:rPr>
              <a:t>postid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title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location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descr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postdate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71700" y="2066925"/>
            <a:ext cx="2095500" cy="149225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 dirty="0">
                <a:latin typeface="Arial" charset="0"/>
              </a:rPr>
              <a:t>candid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>
                <a:latin typeface="Arial" charset="0"/>
              </a:rPr>
              <a:t>name</a:t>
            </a:r>
          </a:p>
          <a:p>
            <a:pPr>
              <a:lnSpc>
                <a:spcPct val="85000"/>
              </a:lnSpc>
            </a:pPr>
            <a:r>
              <a:rPr lang="en-US" dirty="0" err="1">
                <a:latin typeface="Arial" charset="0"/>
              </a:rPr>
              <a:t>descr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>
                <a:latin typeface="Arial" charset="0"/>
              </a:rPr>
              <a:t>industryWanted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>
                <a:latin typeface="Arial" charset="0"/>
              </a:rPr>
              <a:t>titleWanted</a:t>
            </a:r>
            <a:endParaRPr lang="en-US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dirty="0" err="1">
                <a:latin typeface="Arial" charset="0"/>
              </a:rPr>
              <a:t>locationWanted</a:t>
            </a:r>
            <a:endParaRPr lang="en-US" dirty="0"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5219700" y="1709738"/>
            <a:ext cx="12954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Arial" charset="0"/>
              </a:rPr>
              <a:t>JobEntry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5105400" y="4003675"/>
            <a:ext cx="15240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>
                <a:latin typeface="Arial" charset="0"/>
              </a:rPr>
              <a:t>Company</a:t>
            </a:r>
          </a:p>
        </p:txBody>
      </p:sp>
      <p:cxnSp>
        <p:nvCxnSpPr>
          <p:cNvPr id="15" name="AutoShape 14"/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5867400" y="2125663"/>
            <a:ext cx="0" cy="1878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</p:cxnSp>
      <p:grpSp>
        <p:nvGrpSpPr>
          <p:cNvPr id="16" name="Group 15"/>
          <p:cNvGrpSpPr>
            <a:grpSpLocks/>
          </p:cNvGrpSpPr>
          <p:nvPr/>
        </p:nvGrpSpPr>
        <p:grpSpPr bwMode="auto">
          <a:xfrm rot="5400000" flipH="1">
            <a:off x="5753100" y="2120900"/>
            <a:ext cx="228600" cy="304800"/>
            <a:chOff x="1920" y="2400"/>
            <a:chExt cx="144" cy="192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508500" y="2755900"/>
            <a:ext cx="1358900" cy="55880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r">
              <a:lnSpc>
                <a:spcPct val="85000"/>
              </a:lnSpc>
              <a:spcBef>
                <a:spcPct val="50000"/>
              </a:spcBef>
            </a:pPr>
            <a:r>
              <a:rPr lang="en-US">
                <a:latin typeface="Arial" charset="0"/>
              </a:rPr>
              <a:t>occurred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867400" y="4311650"/>
            <a:ext cx="1676400" cy="125888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>
                <a:latin typeface="Arial" charset="0"/>
              </a:rPr>
              <a:t>compid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compname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industry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descr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status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96000" y="2044700"/>
            <a:ext cx="1219200" cy="1725613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>
                <a:latin typeface="Arial" charset="0"/>
              </a:rPr>
              <a:t>entryid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jobno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title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location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startDate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endDate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</a:rPr>
              <a:t>details</a:t>
            </a:r>
          </a:p>
        </p:txBody>
      </p:sp>
      <p:cxnSp>
        <p:nvCxnSpPr>
          <p:cNvPr id="22" name="AutoShape 21"/>
          <p:cNvCxnSpPr>
            <a:cxnSpLocks noChangeShapeType="1"/>
            <a:stCxn id="4" idx="3"/>
            <a:endCxn id="13" idx="1"/>
          </p:cNvCxnSpPr>
          <p:nvPr/>
        </p:nvCxnSpPr>
        <p:spPr bwMode="auto">
          <a:xfrm>
            <a:off x="2616200" y="1917700"/>
            <a:ext cx="2603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23" name="AutoShape 22"/>
          <p:cNvCxnSpPr>
            <a:cxnSpLocks noChangeShapeType="1"/>
            <a:stCxn id="5" idx="3"/>
            <a:endCxn id="14" idx="1"/>
          </p:cNvCxnSpPr>
          <p:nvPr/>
        </p:nvCxnSpPr>
        <p:spPr bwMode="auto">
          <a:xfrm>
            <a:off x="2908300" y="4211638"/>
            <a:ext cx="2197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4" name="Group 23"/>
          <p:cNvGrpSpPr>
            <a:grpSpLocks/>
          </p:cNvGrpSpPr>
          <p:nvPr/>
        </p:nvGrpSpPr>
        <p:grpSpPr bwMode="auto">
          <a:xfrm rot="10800000" flipV="1">
            <a:off x="2908300" y="4059238"/>
            <a:ext cx="228600" cy="304800"/>
            <a:chOff x="1920" y="2400"/>
            <a:chExt cx="144" cy="192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" name="Rectangle 28"/>
          <p:cNvSpPr txBox="1">
            <a:spLocks noChangeArrowheads="1"/>
          </p:cNvSpPr>
          <p:nvPr/>
        </p:nvSpPr>
        <p:spPr>
          <a:xfrm>
            <a:off x="304800" y="323850"/>
            <a:ext cx="8534400" cy="762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Job Board Application: 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Detailed ER Diagram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2819400" y="1752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4933950" y="4059238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rot="16200000" flipH="1">
            <a:off x="5867400" y="3681413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2009-09-20T23:19:00Z</dcterms:created>
  <dcterms:modified xsi:type="dcterms:W3CDTF">2009-09-20T23:42:31Z</dcterms:modified>
</cp:coreProperties>
</file>