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96" autoAdjust="0"/>
    <p:restoredTop sz="86517" autoAdjust="0"/>
  </p:normalViewPr>
  <p:slideViewPr>
    <p:cSldViewPr>
      <p:cViewPr varScale="1">
        <p:scale>
          <a:sx n="49" d="100"/>
          <a:sy n="49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F70CD-B0C7-4C56-9A8F-EBF0212E2FD0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FF4C-D96B-4E4F-927F-B3CCCC447A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AFF4C-D96B-4E4F-927F-B3CCCC447A9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2CF7-1B93-4A44-87CB-33A5D0153F27}" type="datetimeFigureOut">
              <a:rPr lang="en-US" smtClean="0"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4379-C6BC-475B-ADDB-4C124F4E2D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1295400"/>
            <a:ext cx="8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1981200"/>
            <a:ext cx="9721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err="1" smtClean="0"/>
              <a:t>ename</a:t>
            </a:r>
            <a:endParaRPr lang="en-US" dirty="0" smtClean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mgr</a:t>
            </a:r>
          </a:p>
          <a:p>
            <a:r>
              <a:rPr lang="en-US" dirty="0" err="1" smtClean="0"/>
              <a:t>hiredate</a:t>
            </a:r>
            <a:endParaRPr lang="en-US" dirty="0" smtClean="0"/>
          </a:p>
          <a:p>
            <a:r>
              <a:rPr lang="en-US" dirty="0" err="1" smtClean="0"/>
              <a:t>sal</a:t>
            </a:r>
            <a:endParaRPr lang="en-US" dirty="0" smtClean="0"/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err="1" smtClean="0"/>
              <a:t>deptno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1295400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Emps</a:t>
            </a:r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114800"/>
            <a:ext cx="1066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1600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00200" y="3276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0200" y="40386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05200" y="3276600"/>
            <a:ext cx="457200" cy="76200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05200" y="2438400"/>
            <a:ext cx="457200" cy="45719"/>
          </a:xfrm>
          <a:prstGeom prst="right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800" y="2667000"/>
            <a:ext cx="113742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DEPTMGR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4495800" y="2743200"/>
            <a:ext cx="1143000" cy="108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057400"/>
            <a:ext cx="131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linenum</a:t>
            </a:r>
            <a:endParaRPr lang="en-US" u="sng" dirty="0" smtClean="0"/>
          </a:p>
          <a:p>
            <a:pPr algn="r"/>
            <a:r>
              <a:rPr lang="en-US" dirty="0" smtClean="0"/>
              <a:t>price</a:t>
            </a:r>
          </a:p>
          <a:p>
            <a:pPr algn="r"/>
            <a:r>
              <a:rPr lang="en-US" dirty="0" err="1" smtClean="0"/>
              <a:t>quanity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1" y="4038600"/>
            <a:ext cx="99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catnum</a:t>
            </a:r>
            <a:endParaRPr lang="en-US" u="sng" dirty="0" smtClean="0"/>
          </a:p>
          <a:p>
            <a:pPr algn="r"/>
            <a:r>
              <a:rPr lang="en-US" dirty="0" err="1" smtClean="0"/>
              <a:t>catname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4191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 smtClean="0"/>
              <a:t>Itemnum</a:t>
            </a:r>
            <a:endParaRPr lang="en-US" u="sng" dirty="0" smtClean="0"/>
          </a:p>
          <a:p>
            <a:pPr algn="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057400"/>
            <a:ext cx="1171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custid</a:t>
            </a:r>
            <a:endParaRPr lang="en-US" u="sng" dirty="0" smtClean="0"/>
          </a:p>
          <a:p>
            <a:pPr algn="r"/>
            <a:r>
              <a:rPr lang="en-US" dirty="0" err="1" smtClean="0"/>
              <a:t>custname</a:t>
            </a:r>
            <a:endParaRPr lang="en-US" dirty="0" smtClean="0"/>
          </a:p>
          <a:p>
            <a:pPr algn="r"/>
            <a:r>
              <a:rPr lang="en-US" dirty="0" err="1" smtClean="0"/>
              <a:t>custphone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0555" y="1981200"/>
            <a:ext cx="11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 err="1" smtClean="0"/>
              <a:t>orderno</a:t>
            </a:r>
            <a:endParaRPr lang="en-US" u="sng" dirty="0" smtClean="0"/>
          </a:p>
          <a:p>
            <a:pPr algn="r"/>
            <a:r>
              <a:rPr lang="en-US" dirty="0" err="1" smtClean="0"/>
              <a:t>ordertime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486400" y="1828800"/>
            <a:ext cx="8382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257800" y="1600200"/>
            <a:ext cx="228600" cy="457200"/>
            <a:chOff x="5334000" y="2209800"/>
            <a:chExt cx="228600" cy="457200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819400" y="1676400"/>
            <a:ext cx="228600" cy="457200"/>
            <a:chOff x="5334000" y="2209800"/>
            <a:chExt cx="228600" cy="4572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495800" y="1676400"/>
            <a:ext cx="7396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Order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1676400"/>
            <a:ext cx="11047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10200" y="1447800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Made for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00200" y="1676400"/>
            <a:ext cx="1245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OrderEntry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51" idx="3"/>
            <a:endCxn id="48" idx="1"/>
          </p:cNvCxnSpPr>
          <p:nvPr/>
        </p:nvCxnSpPr>
        <p:spPr>
          <a:xfrm>
            <a:off x="2845349" y="1861066"/>
            <a:ext cx="165045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4200" y="1524000"/>
            <a:ext cx="119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 </a:t>
            </a:r>
            <a:r>
              <a:rPr lang="en-US" dirty="0" err="1" smtClean="0"/>
              <a:t>sof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2057400" y="2971800"/>
            <a:ext cx="381000" cy="228600"/>
            <a:chOff x="2057400" y="2971800"/>
            <a:chExt cx="381000" cy="228600"/>
          </a:xfrm>
        </p:grpSpPr>
        <p:cxnSp>
          <p:nvCxnSpPr>
            <p:cNvPr id="58" name="Straight Connector 57"/>
            <p:cNvCxnSpPr/>
            <p:nvPr/>
          </p:nvCxnSpPr>
          <p:spPr>
            <a:xfrm rot="5400000" flipH="1" flipV="1">
              <a:off x="2247900" y="3009900"/>
              <a:ext cx="2286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V="1">
              <a:off x="2057400" y="2971800"/>
              <a:ext cx="228600" cy="22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Elbow Connector 64"/>
          <p:cNvCxnSpPr>
            <a:endCxn id="66" idx="1"/>
          </p:cNvCxnSpPr>
          <p:nvPr/>
        </p:nvCxnSpPr>
        <p:spPr>
          <a:xfrm>
            <a:off x="2286000" y="3200400"/>
            <a:ext cx="2057400" cy="718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3400" y="3733800"/>
            <a:ext cx="62106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3657600"/>
            <a:ext cx="89845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70" name="Straight Connector 69"/>
          <p:cNvCxnSpPr>
            <a:stCxn id="66" idx="3"/>
            <a:endCxn id="68" idx="1"/>
          </p:cNvCxnSpPr>
          <p:nvPr/>
        </p:nvCxnSpPr>
        <p:spPr>
          <a:xfrm flipV="1">
            <a:off x="4964467" y="3842266"/>
            <a:ext cx="1360133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029200" y="3657600"/>
            <a:ext cx="228600" cy="457200"/>
            <a:chOff x="5334000" y="2209800"/>
            <a:chExt cx="228600" cy="457200"/>
          </a:xfrm>
        </p:grpSpPr>
        <p:cxnSp>
          <p:nvCxnSpPr>
            <p:cNvPr id="72" name="Straight Connector 71"/>
            <p:cNvCxnSpPr/>
            <p:nvPr/>
          </p:nvCxnSpPr>
          <p:spPr>
            <a:xfrm rot="16200000" flipH="1">
              <a:off x="5334000" y="22098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5334000" y="24384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486400" y="3505200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276600" y="31242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</Words>
  <Application>Microsoft Office PowerPoint</Application>
  <PresentationFormat>On-screen Show (4:3)</PresentationFormat>
  <Paragraphs>41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19</cp:revision>
  <dcterms:created xsi:type="dcterms:W3CDTF">2009-09-30T07:58:30Z</dcterms:created>
  <dcterms:modified xsi:type="dcterms:W3CDTF">2009-09-30T10:44:39Z</dcterms:modified>
</cp:coreProperties>
</file>