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00"/>
    <a:srgbClr val="FFFD78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4"/>
    <p:restoredTop sz="94629"/>
  </p:normalViewPr>
  <p:slideViewPr>
    <p:cSldViewPr snapToGrid="0">
      <p:cViewPr varScale="1">
        <p:scale>
          <a:sx n="150" d="100"/>
          <a:sy n="150" d="100"/>
        </p:scale>
        <p:origin x="176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9F4D4-E278-1E0E-5108-50BA14AF72F9}"/>
              </a:ext>
            </a:extLst>
          </p:cNvPr>
          <p:cNvSpPr/>
          <p:nvPr/>
        </p:nvSpPr>
        <p:spPr>
          <a:xfrm>
            <a:off x="1173552" y="654142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5AE7-9A6E-6E08-7194-832BAFEABAFB}"/>
              </a:ext>
            </a:extLst>
          </p:cNvPr>
          <p:cNvSpPr/>
          <p:nvPr/>
        </p:nvSpPr>
        <p:spPr>
          <a:xfrm>
            <a:off x="2866886" y="654142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A8AB2-A83D-4ED3-ED9D-1B8C1A3212AB}"/>
              </a:ext>
            </a:extLst>
          </p:cNvPr>
          <p:cNvSpPr/>
          <p:nvPr/>
        </p:nvSpPr>
        <p:spPr>
          <a:xfrm>
            <a:off x="5356087" y="654142"/>
            <a:ext cx="137160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/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7DBBC06-DF58-5F2F-0CC2-C1E676CA3310}"/>
              </a:ext>
            </a:extLst>
          </p:cNvPr>
          <p:cNvSpPr/>
          <p:nvPr/>
        </p:nvSpPr>
        <p:spPr>
          <a:xfrm>
            <a:off x="1173552" y="81280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8ADF5-FF89-1756-6D9B-37459A8495C5}"/>
              </a:ext>
            </a:extLst>
          </p:cNvPr>
          <p:cNvSpPr/>
          <p:nvPr/>
        </p:nvSpPr>
        <p:spPr>
          <a:xfrm rot="5400000">
            <a:off x="3149153" y="1272159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/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/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6DA1084-C43D-55B9-64AE-C745403FF08F}"/>
              </a:ext>
            </a:extLst>
          </p:cNvPr>
          <p:cNvSpPr/>
          <p:nvPr/>
        </p:nvSpPr>
        <p:spPr>
          <a:xfrm rot="5400000">
            <a:off x="6269066" y="812802"/>
            <a:ext cx="135467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/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/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040636F-571A-0373-79E2-1F491614302A}"/>
              </a:ext>
            </a:extLst>
          </p:cNvPr>
          <p:cNvSpPr/>
          <p:nvPr/>
        </p:nvSpPr>
        <p:spPr>
          <a:xfrm>
            <a:off x="1173552" y="2442811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40D5-6034-4E97-F906-169AE96393BD}"/>
              </a:ext>
            </a:extLst>
          </p:cNvPr>
          <p:cNvSpPr/>
          <p:nvPr/>
        </p:nvSpPr>
        <p:spPr>
          <a:xfrm>
            <a:off x="2866886" y="2442811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/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D912F3A-F924-3B80-5AD9-F7C9648F710D}"/>
              </a:ext>
            </a:extLst>
          </p:cNvPr>
          <p:cNvSpPr/>
          <p:nvPr/>
        </p:nvSpPr>
        <p:spPr>
          <a:xfrm rot="5400000">
            <a:off x="771012" y="3065188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ABFD1-EC2A-68F6-D597-F26A36CFA604}"/>
              </a:ext>
            </a:extLst>
          </p:cNvPr>
          <p:cNvSpPr/>
          <p:nvPr/>
        </p:nvSpPr>
        <p:spPr>
          <a:xfrm>
            <a:off x="2866886" y="263302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/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/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2034CBD-9957-642D-ED0C-C75D2801C62A}"/>
              </a:ext>
            </a:extLst>
          </p:cNvPr>
          <p:cNvSpPr/>
          <p:nvPr/>
        </p:nvSpPr>
        <p:spPr>
          <a:xfrm rot="5400000">
            <a:off x="4738020" y="3065188"/>
            <a:ext cx="1371600" cy="135467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65F3D-7597-7DC4-0518-0EC69BD6F39C}"/>
              </a:ext>
            </a:extLst>
          </p:cNvPr>
          <p:cNvSpPr/>
          <p:nvPr/>
        </p:nvSpPr>
        <p:spPr>
          <a:xfrm>
            <a:off x="5650999" y="2447121"/>
            <a:ext cx="1371600" cy="13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/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/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4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883AA-9AC3-22F8-AEF9-C804A0A7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6F0BF-73ED-BA3E-0852-B56F391C51C7}"/>
              </a:ext>
            </a:extLst>
          </p:cNvPr>
          <p:cNvSpPr/>
          <p:nvPr/>
        </p:nvSpPr>
        <p:spPr>
          <a:xfrm>
            <a:off x="41810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/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B69A4F-1C01-9B30-8448-F797FF241C12}"/>
              </a:ext>
            </a:extLst>
          </p:cNvPr>
          <p:cNvSpPr/>
          <p:nvPr/>
        </p:nvSpPr>
        <p:spPr>
          <a:xfrm>
            <a:off x="2038075" y="1066798"/>
            <a:ext cx="27432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/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638AA3F-3E5B-77B1-8ECF-1CE2D4C338CF}"/>
              </a:ext>
            </a:extLst>
          </p:cNvPr>
          <p:cNvSpPr/>
          <p:nvPr/>
        </p:nvSpPr>
        <p:spPr>
          <a:xfrm>
            <a:off x="373629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/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6DC1AC-E287-F8AE-5ADA-63A5C69F5808}"/>
              </a:ext>
            </a:extLst>
          </p:cNvPr>
          <p:cNvSpPr/>
          <p:nvPr/>
        </p:nvSpPr>
        <p:spPr>
          <a:xfrm>
            <a:off x="7919302" y="1066798"/>
            <a:ext cx="274320" cy="22860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/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10EA19-8D3E-A1C9-7DCC-A99FA46CAF3B}"/>
              </a:ext>
            </a:extLst>
          </p:cNvPr>
          <p:cNvSpPr txBox="1"/>
          <p:nvPr/>
        </p:nvSpPr>
        <p:spPr>
          <a:xfrm>
            <a:off x="2778124" y="2007511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768FF-3858-E422-2BDA-7142A33E0BA1}"/>
              </a:ext>
            </a:extLst>
          </p:cNvPr>
          <p:cNvSpPr/>
          <p:nvPr/>
        </p:nvSpPr>
        <p:spPr>
          <a:xfrm rot="5400000">
            <a:off x="5827799" y="609598"/>
            <a:ext cx="1371600" cy="2286000"/>
          </a:xfrm>
          <a:prstGeom prst="rect">
            <a:avLst/>
          </a:prstGeom>
          <a:solidFill>
            <a:schemeClr val="accent1">
              <a:alpha val="3264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/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0DB3-0332-B3E1-5FD7-4B96FFED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B852-B2BB-FA71-063C-C32D2C1B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7195B-8771-DF22-6CD7-90EEC8B41C60}"/>
              </a:ext>
            </a:extLst>
          </p:cNvPr>
          <p:cNvSpPr/>
          <p:nvPr/>
        </p:nvSpPr>
        <p:spPr>
          <a:xfrm>
            <a:off x="1173551" y="654141"/>
            <a:ext cx="1188720" cy="1603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DCD09-B02F-DEC5-EBDF-3FC51BD35EB3}"/>
              </a:ext>
            </a:extLst>
          </p:cNvPr>
          <p:cNvSpPr/>
          <p:nvPr/>
        </p:nvSpPr>
        <p:spPr>
          <a:xfrm>
            <a:off x="2771403" y="654090"/>
            <a:ext cx="118872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8096A-0547-82C1-11C5-736989E56A48}"/>
              </a:ext>
            </a:extLst>
          </p:cNvPr>
          <p:cNvSpPr/>
          <p:nvPr/>
        </p:nvSpPr>
        <p:spPr>
          <a:xfrm>
            <a:off x="4416654" y="654090"/>
            <a:ext cx="1603515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/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/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/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78B3B6-928E-CB35-C351-843315609E51}"/>
              </a:ext>
            </a:extLst>
          </p:cNvPr>
          <p:cNvCxnSpPr>
            <a:cxnSpLocks/>
          </p:cNvCxnSpPr>
          <p:nvPr/>
        </p:nvCxnSpPr>
        <p:spPr>
          <a:xfrm>
            <a:off x="1371599" y="778928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B55B6A-A668-258F-FB14-1E8276CF9A71}"/>
              </a:ext>
            </a:extLst>
          </p:cNvPr>
          <p:cNvCxnSpPr>
            <a:cxnSpLocks/>
          </p:cNvCxnSpPr>
          <p:nvPr/>
        </p:nvCxnSpPr>
        <p:spPr>
          <a:xfrm>
            <a:off x="1371599" y="1642533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3D4B29-DA20-408A-084B-DC32A2DE78C8}"/>
              </a:ext>
            </a:extLst>
          </p:cNvPr>
          <p:cNvCxnSpPr>
            <a:cxnSpLocks/>
          </p:cNvCxnSpPr>
          <p:nvPr/>
        </p:nvCxnSpPr>
        <p:spPr>
          <a:xfrm>
            <a:off x="1608296" y="776932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CB25E0-FD9C-07E3-A7BA-159B13E7E711}"/>
              </a:ext>
            </a:extLst>
          </p:cNvPr>
          <p:cNvCxnSpPr>
            <a:cxnSpLocks/>
          </p:cNvCxnSpPr>
          <p:nvPr/>
        </p:nvCxnSpPr>
        <p:spPr>
          <a:xfrm>
            <a:off x="1608296" y="1640537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861A20-0F1A-4210-DF3A-063E66A63AAE}"/>
              </a:ext>
            </a:extLst>
          </p:cNvPr>
          <p:cNvCxnSpPr>
            <a:cxnSpLocks/>
          </p:cNvCxnSpPr>
          <p:nvPr/>
        </p:nvCxnSpPr>
        <p:spPr>
          <a:xfrm>
            <a:off x="2158996" y="787395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D773EA-ED87-DFAA-AE1B-D07D5B8C44DE}"/>
              </a:ext>
            </a:extLst>
          </p:cNvPr>
          <p:cNvCxnSpPr>
            <a:cxnSpLocks/>
          </p:cNvCxnSpPr>
          <p:nvPr/>
        </p:nvCxnSpPr>
        <p:spPr>
          <a:xfrm>
            <a:off x="2158996" y="1651000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/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/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/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/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/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/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A54EA2-E44E-A8EF-5830-89EC2DDF76B5}"/>
              </a:ext>
            </a:extLst>
          </p:cNvPr>
          <p:cNvCxnSpPr>
            <a:cxnSpLocks/>
          </p:cNvCxnSpPr>
          <p:nvPr/>
        </p:nvCxnSpPr>
        <p:spPr>
          <a:xfrm>
            <a:off x="5435932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D27581-6121-6494-46D5-5DE92C7E88E2}"/>
              </a:ext>
            </a:extLst>
          </p:cNvPr>
          <p:cNvCxnSpPr>
            <a:cxnSpLocks/>
          </p:cNvCxnSpPr>
          <p:nvPr/>
        </p:nvCxnSpPr>
        <p:spPr>
          <a:xfrm>
            <a:off x="4535896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B7C1CF-A334-217B-2E23-1B2E2EE3CB00}"/>
              </a:ext>
            </a:extLst>
          </p:cNvPr>
          <p:cNvCxnSpPr>
            <a:cxnSpLocks/>
          </p:cNvCxnSpPr>
          <p:nvPr/>
        </p:nvCxnSpPr>
        <p:spPr>
          <a:xfrm>
            <a:off x="5444398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447AA6-00CB-CE61-3D83-D2450DDE6BC8}"/>
              </a:ext>
            </a:extLst>
          </p:cNvPr>
          <p:cNvCxnSpPr>
            <a:cxnSpLocks/>
          </p:cNvCxnSpPr>
          <p:nvPr/>
        </p:nvCxnSpPr>
        <p:spPr>
          <a:xfrm>
            <a:off x="4544362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/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FDAF4D-4BAA-8B1D-933F-E62360441B56}"/>
              </a:ext>
            </a:extLst>
          </p:cNvPr>
          <p:cNvCxnSpPr>
            <a:cxnSpLocks/>
          </p:cNvCxnSpPr>
          <p:nvPr/>
        </p:nvCxnSpPr>
        <p:spPr>
          <a:xfrm>
            <a:off x="5435930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8A66B1-109B-6D11-1F4D-E1FA565E4ECB}"/>
              </a:ext>
            </a:extLst>
          </p:cNvPr>
          <p:cNvCxnSpPr>
            <a:cxnSpLocks/>
          </p:cNvCxnSpPr>
          <p:nvPr/>
        </p:nvCxnSpPr>
        <p:spPr>
          <a:xfrm>
            <a:off x="4535894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/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/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B3BE-AF62-A987-7916-8143D2F6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/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/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/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6B39B-C857-8130-ADD5-357D783E2A0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514600" y="1236133"/>
            <a:ext cx="1524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E4FAC3-5C97-6DC3-6C3E-343FD740C2A7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2457564" y="1373830"/>
            <a:ext cx="687576" cy="290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51CB4-1454-7D70-0A1F-ECA771E4F85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3420534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43B252-3EC7-4A1E-4D80-24D4324F213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10490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A32251-AA05-29B2-7FF1-A5CD5243E22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878484" y="1373830"/>
            <a:ext cx="303685" cy="382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5BA2EC-FC3B-7306-5542-F173C7B8A88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43648" y="1236132"/>
            <a:ext cx="4814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CED5C1-33E0-4693-1445-92CCFF37D0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6363" y="679121"/>
            <a:ext cx="435806" cy="41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145FAB-0338-1008-643C-E51986C39F7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57564" y="778365"/>
            <a:ext cx="378770" cy="320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ABA0C9A-E5EF-B564-E40D-5214B5DE11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71636" y="1799591"/>
            <a:ext cx="516468" cy="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1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460B-8B62-BCB3-F385-887F8EEC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BF48B-196D-61CB-4B0C-3A9A734751E7}"/>
              </a:ext>
            </a:extLst>
          </p:cNvPr>
          <p:cNvSpPr/>
          <p:nvPr/>
        </p:nvSpPr>
        <p:spPr>
          <a:xfrm>
            <a:off x="1306644" y="1157997"/>
            <a:ext cx="1993148" cy="2827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6EB39-759B-A9C4-E4E3-D1D1043436D3}"/>
              </a:ext>
            </a:extLst>
          </p:cNvPr>
          <p:cNvSpPr/>
          <p:nvPr/>
        </p:nvSpPr>
        <p:spPr>
          <a:xfrm>
            <a:off x="3299788" y="1157997"/>
            <a:ext cx="1993148" cy="28275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4B668-FCD9-9E2C-9C35-F276D78917AB}"/>
              </a:ext>
            </a:extLst>
          </p:cNvPr>
          <p:cNvSpPr txBox="1"/>
          <p:nvPr/>
        </p:nvSpPr>
        <p:spPr>
          <a:xfrm>
            <a:off x="195119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AFBAC-6997-C159-BB16-422C2396D984}"/>
              </a:ext>
            </a:extLst>
          </p:cNvPr>
          <p:cNvSpPr txBox="1"/>
          <p:nvPr/>
        </p:nvSpPr>
        <p:spPr>
          <a:xfrm>
            <a:off x="394434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6FC63-41F7-D629-C10C-4A89AC3BD6F5}"/>
              </a:ext>
            </a:extLst>
          </p:cNvPr>
          <p:cNvSpPr txBox="1"/>
          <p:nvPr/>
        </p:nvSpPr>
        <p:spPr>
          <a:xfrm>
            <a:off x="4099544" y="36628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592B0-BAC3-BC53-607B-208CB70018FA}"/>
              </a:ext>
            </a:extLst>
          </p:cNvPr>
          <p:cNvSpPr txBox="1"/>
          <p:nvPr/>
        </p:nvSpPr>
        <p:spPr>
          <a:xfrm>
            <a:off x="1289448" y="36821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Negative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F693-CF72-3EDC-7BF4-01F4E140B741}"/>
              </a:ext>
            </a:extLst>
          </p:cNvPr>
          <p:cNvGrpSpPr/>
          <p:nvPr/>
        </p:nvGrpSpPr>
        <p:grpSpPr>
          <a:xfrm>
            <a:off x="2057137" y="1323625"/>
            <a:ext cx="2511349" cy="2493105"/>
            <a:chOff x="-525" y="1477514"/>
            <a:chExt cx="2511349" cy="249310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1E00F2-3001-1F9A-0EFB-AF49CF91E12E}"/>
                </a:ext>
              </a:extLst>
            </p:cNvPr>
            <p:cNvSpPr/>
            <p:nvPr/>
          </p:nvSpPr>
          <p:spPr>
            <a:xfrm>
              <a:off x="17183" y="1477514"/>
              <a:ext cx="2489962" cy="2489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9EF51-70C6-A789-4364-B620CC31AA22}"/>
                </a:ext>
              </a:extLst>
            </p:cNvPr>
            <p:cNvSpPr/>
            <p:nvPr/>
          </p:nvSpPr>
          <p:spPr>
            <a:xfrm>
              <a:off x="20862" y="1480657"/>
              <a:ext cx="2489962" cy="248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4E5779EA-25CE-F085-8EDC-D48CADCD95F5}"/>
                </a:ext>
              </a:extLst>
            </p:cNvPr>
            <p:cNvSpPr/>
            <p:nvPr/>
          </p:nvSpPr>
          <p:spPr>
            <a:xfrm>
              <a:off x="5952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A0AC7B52-E60F-3F36-C97B-F507E405E5E0}"/>
                </a:ext>
              </a:extLst>
            </p:cNvPr>
            <p:cNvSpPr/>
            <p:nvPr/>
          </p:nvSpPr>
          <p:spPr>
            <a:xfrm rot="10800000">
              <a:off x="-525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F50C222-2ED0-7FBB-C1DD-B06E423A9B66}"/>
              </a:ext>
            </a:extLst>
          </p:cNvPr>
          <p:cNvSpPr txBox="1"/>
          <p:nvPr/>
        </p:nvSpPr>
        <p:spPr>
          <a:xfrm>
            <a:off x="3350150" y="235057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DB12-23B2-C96B-6161-F4048A0D6D51}"/>
              </a:ext>
            </a:extLst>
          </p:cNvPr>
          <p:cNvSpPr txBox="1"/>
          <p:nvPr/>
        </p:nvSpPr>
        <p:spPr>
          <a:xfrm>
            <a:off x="2087554" y="235057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F41366-0C5C-D0E1-F890-8C4CF28475CC}"/>
              </a:ext>
            </a:extLst>
          </p:cNvPr>
          <p:cNvCxnSpPr>
            <a:cxnSpLocks/>
          </p:cNvCxnSpPr>
          <p:nvPr/>
        </p:nvCxnSpPr>
        <p:spPr>
          <a:xfrm>
            <a:off x="3296178" y="1153571"/>
            <a:ext cx="1986" cy="2817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95ADA-645A-5788-FC1E-5FA1BE55947A}"/>
              </a:ext>
            </a:extLst>
          </p:cNvPr>
          <p:cNvSpPr/>
          <p:nvPr/>
        </p:nvSpPr>
        <p:spPr>
          <a:xfrm>
            <a:off x="4754488" y="18329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BEB5A-1C84-4321-2617-19631336A31E}"/>
              </a:ext>
            </a:extLst>
          </p:cNvPr>
          <p:cNvSpPr/>
          <p:nvPr/>
        </p:nvSpPr>
        <p:spPr>
          <a:xfrm>
            <a:off x="4905822" y="222553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B9C5B-CA04-694F-99AB-D1EF028E2057}"/>
              </a:ext>
            </a:extLst>
          </p:cNvPr>
          <p:cNvSpPr/>
          <p:nvPr/>
        </p:nvSpPr>
        <p:spPr>
          <a:xfrm>
            <a:off x="4509141" y="133798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8BC0FD-AB07-6B85-6AFF-B6DC202D2E86}"/>
              </a:ext>
            </a:extLst>
          </p:cNvPr>
          <p:cNvSpPr/>
          <p:nvPr/>
        </p:nvSpPr>
        <p:spPr>
          <a:xfrm>
            <a:off x="4722471" y="340857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F5FD4-9BAF-DD35-BA51-84FDBABE2CE6}"/>
              </a:ext>
            </a:extLst>
          </p:cNvPr>
          <p:cNvSpPr/>
          <p:nvPr/>
        </p:nvSpPr>
        <p:spPr>
          <a:xfrm>
            <a:off x="4002330" y="195947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C9353-86C7-9B3E-0804-D2BE133A9925}"/>
              </a:ext>
            </a:extLst>
          </p:cNvPr>
          <p:cNvSpPr/>
          <p:nvPr/>
        </p:nvSpPr>
        <p:spPr>
          <a:xfrm>
            <a:off x="3566176" y="193463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73DDCD-91B8-C982-E066-1829FAE9369A}"/>
              </a:ext>
            </a:extLst>
          </p:cNvPr>
          <p:cNvSpPr/>
          <p:nvPr/>
        </p:nvSpPr>
        <p:spPr>
          <a:xfrm>
            <a:off x="3537959" y="220215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F332C5-B66A-BB62-12C9-F0990A65A271}"/>
              </a:ext>
            </a:extLst>
          </p:cNvPr>
          <p:cNvSpPr/>
          <p:nvPr/>
        </p:nvSpPr>
        <p:spPr>
          <a:xfrm>
            <a:off x="3758214" y="29462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E7337-1120-7C59-CADC-057E554697BF}"/>
              </a:ext>
            </a:extLst>
          </p:cNvPr>
          <p:cNvSpPr/>
          <p:nvPr/>
        </p:nvSpPr>
        <p:spPr>
          <a:xfrm>
            <a:off x="4009740" y="301529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EA90FB-A5A3-A3BC-E2FC-943FC7C7E91E}"/>
              </a:ext>
            </a:extLst>
          </p:cNvPr>
          <p:cNvSpPr/>
          <p:nvPr/>
        </p:nvSpPr>
        <p:spPr>
          <a:xfrm>
            <a:off x="3941319" y="383132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B8EC2-B16C-B279-3C7A-CCB33A9AC1E1}"/>
              </a:ext>
            </a:extLst>
          </p:cNvPr>
          <p:cNvSpPr/>
          <p:nvPr/>
        </p:nvSpPr>
        <p:spPr>
          <a:xfrm>
            <a:off x="3464967" y="333831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B198BE-D42A-2C07-CC1E-531876E43233}"/>
              </a:ext>
            </a:extLst>
          </p:cNvPr>
          <p:cNvSpPr/>
          <p:nvPr/>
        </p:nvSpPr>
        <p:spPr>
          <a:xfrm>
            <a:off x="5023229" y="288015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1B0D-B987-D483-ED5A-E9E559886C65}"/>
              </a:ext>
            </a:extLst>
          </p:cNvPr>
          <p:cNvSpPr/>
          <p:nvPr/>
        </p:nvSpPr>
        <p:spPr>
          <a:xfrm>
            <a:off x="3916972" y="126674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5B5E36-7EAC-95AE-1F90-5A050EB47EAD}"/>
              </a:ext>
            </a:extLst>
          </p:cNvPr>
          <p:cNvSpPr/>
          <p:nvPr/>
        </p:nvSpPr>
        <p:spPr>
          <a:xfrm>
            <a:off x="3694179" y="1720242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67BA0-0AE1-FDBA-B87C-6F1D2CC89B4C}"/>
              </a:ext>
            </a:extLst>
          </p:cNvPr>
          <p:cNvSpPr/>
          <p:nvPr/>
        </p:nvSpPr>
        <p:spPr>
          <a:xfrm>
            <a:off x="4153415" y="227936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8F399-5550-E7D1-8C33-F967EE60486F}"/>
              </a:ext>
            </a:extLst>
          </p:cNvPr>
          <p:cNvSpPr/>
          <p:nvPr/>
        </p:nvSpPr>
        <p:spPr>
          <a:xfrm>
            <a:off x="5035804" y="347260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C9D986-B8B4-8188-E35A-CB05F14BDFE2}"/>
              </a:ext>
            </a:extLst>
          </p:cNvPr>
          <p:cNvSpPr/>
          <p:nvPr/>
        </p:nvSpPr>
        <p:spPr>
          <a:xfrm>
            <a:off x="4572905" y="312337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E75563C-6802-4195-ECBF-09D91FAB7CF8}"/>
              </a:ext>
            </a:extLst>
          </p:cNvPr>
          <p:cNvSpPr>
            <a:spLocks noChangeAspect="1"/>
          </p:cNvSpPr>
          <p:nvPr/>
        </p:nvSpPr>
        <p:spPr>
          <a:xfrm>
            <a:off x="1600956" y="133077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15CFB88-F007-E0D5-50D4-226943FFBA9E}"/>
              </a:ext>
            </a:extLst>
          </p:cNvPr>
          <p:cNvSpPr>
            <a:spLocks noChangeAspect="1"/>
          </p:cNvSpPr>
          <p:nvPr/>
        </p:nvSpPr>
        <p:spPr>
          <a:xfrm>
            <a:off x="1629829" y="18969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949FFB07-C3F2-5A93-3826-2666CA300747}"/>
              </a:ext>
            </a:extLst>
          </p:cNvPr>
          <p:cNvSpPr>
            <a:spLocks noChangeAspect="1"/>
          </p:cNvSpPr>
          <p:nvPr/>
        </p:nvSpPr>
        <p:spPr>
          <a:xfrm>
            <a:off x="2250783" y="153488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8EDA7C4-47D8-E258-F558-C1803C2BF573}"/>
              </a:ext>
            </a:extLst>
          </p:cNvPr>
          <p:cNvSpPr>
            <a:spLocks noChangeAspect="1"/>
          </p:cNvSpPr>
          <p:nvPr/>
        </p:nvSpPr>
        <p:spPr>
          <a:xfrm>
            <a:off x="2525035" y="213386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4C75795D-23C8-EB09-4B15-AB3B77939A9F}"/>
              </a:ext>
            </a:extLst>
          </p:cNvPr>
          <p:cNvSpPr>
            <a:spLocks noChangeAspect="1"/>
          </p:cNvSpPr>
          <p:nvPr/>
        </p:nvSpPr>
        <p:spPr>
          <a:xfrm>
            <a:off x="1536369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4A0A303A-58B0-FAE6-7C6D-CFBA543B68E2}"/>
              </a:ext>
            </a:extLst>
          </p:cNvPr>
          <p:cNvSpPr>
            <a:spLocks noChangeAspect="1"/>
          </p:cNvSpPr>
          <p:nvPr/>
        </p:nvSpPr>
        <p:spPr>
          <a:xfrm>
            <a:off x="1688769" y="30799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F85CDF3-3E7E-97B4-9BCC-C0FC6184FF69}"/>
              </a:ext>
            </a:extLst>
          </p:cNvPr>
          <p:cNvSpPr>
            <a:spLocks noChangeAspect="1"/>
          </p:cNvSpPr>
          <p:nvPr/>
        </p:nvSpPr>
        <p:spPr>
          <a:xfrm>
            <a:off x="2655236" y="18935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6432CE6-6A19-AFB9-D5FD-D926EFE871D1}"/>
              </a:ext>
            </a:extLst>
          </p:cNvPr>
          <p:cNvSpPr>
            <a:spLocks noChangeAspect="1"/>
          </p:cNvSpPr>
          <p:nvPr/>
        </p:nvSpPr>
        <p:spPr>
          <a:xfrm>
            <a:off x="2822660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1F0ADFB-6A7A-5FB5-06F6-58F2336CABF3}"/>
              </a:ext>
            </a:extLst>
          </p:cNvPr>
          <p:cNvSpPr>
            <a:spLocks noChangeAspect="1"/>
          </p:cNvSpPr>
          <p:nvPr/>
        </p:nvSpPr>
        <p:spPr>
          <a:xfrm>
            <a:off x="2960036" y="21983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B90B0C0-9B4F-BE3D-5BA1-3DA83FE77CBE}"/>
              </a:ext>
            </a:extLst>
          </p:cNvPr>
          <p:cNvSpPr>
            <a:spLocks noChangeAspect="1"/>
          </p:cNvSpPr>
          <p:nvPr/>
        </p:nvSpPr>
        <p:spPr>
          <a:xfrm>
            <a:off x="3005928" y="174770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3198859-6410-28A8-862D-F84CBE37D7F7}"/>
              </a:ext>
            </a:extLst>
          </p:cNvPr>
          <p:cNvSpPr>
            <a:spLocks noChangeAspect="1"/>
          </p:cNvSpPr>
          <p:nvPr/>
        </p:nvSpPr>
        <p:spPr>
          <a:xfrm>
            <a:off x="2089681" y="352943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46665812-0F3D-90BF-C196-41229095913A}"/>
              </a:ext>
            </a:extLst>
          </p:cNvPr>
          <p:cNvSpPr>
            <a:spLocks noChangeAspect="1"/>
          </p:cNvSpPr>
          <p:nvPr/>
        </p:nvSpPr>
        <p:spPr>
          <a:xfrm>
            <a:off x="2837756" y="3357647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B61642DB-594D-50D7-8425-B58393CA2135}"/>
              </a:ext>
            </a:extLst>
          </p:cNvPr>
          <p:cNvSpPr>
            <a:spLocks noChangeAspect="1"/>
          </p:cNvSpPr>
          <p:nvPr/>
        </p:nvSpPr>
        <p:spPr>
          <a:xfrm>
            <a:off x="2380726" y="2801908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66D2F2D9-639F-8250-7E0D-2D8CC36112A5}"/>
              </a:ext>
            </a:extLst>
          </p:cNvPr>
          <p:cNvSpPr>
            <a:spLocks noChangeAspect="1"/>
          </p:cNvSpPr>
          <p:nvPr/>
        </p:nvSpPr>
        <p:spPr>
          <a:xfrm>
            <a:off x="2859481" y="271982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001374C0-FE6E-E570-73BF-B7F1FF69232C}"/>
              </a:ext>
            </a:extLst>
          </p:cNvPr>
          <p:cNvSpPr>
            <a:spLocks noChangeAspect="1"/>
          </p:cNvSpPr>
          <p:nvPr/>
        </p:nvSpPr>
        <p:spPr>
          <a:xfrm>
            <a:off x="1633441" y="2458370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B856DDB5-8BF8-0822-C878-FB1C76B05233}"/>
              </a:ext>
            </a:extLst>
          </p:cNvPr>
          <p:cNvSpPr>
            <a:spLocks noChangeAspect="1"/>
          </p:cNvSpPr>
          <p:nvPr/>
        </p:nvSpPr>
        <p:spPr>
          <a:xfrm>
            <a:off x="1840491" y="177966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F4F810A-69EC-30DA-7A9D-C3D563DD2C87}"/>
              </a:ext>
            </a:extLst>
          </p:cNvPr>
          <p:cNvSpPr>
            <a:spLocks noChangeAspect="1"/>
          </p:cNvSpPr>
          <p:nvPr/>
        </p:nvSpPr>
        <p:spPr>
          <a:xfrm>
            <a:off x="2586852" y="126483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FDFDA4F7-AF50-B3D8-29F7-BCE7632F3E99}"/>
              </a:ext>
            </a:extLst>
          </p:cNvPr>
          <p:cNvSpPr>
            <a:spLocks noChangeAspect="1"/>
          </p:cNvSpPr>
          <p:nvPr/>
        </p:nvSpPr>
        <p:spPr>
          <a:xfrm>
            <a:off x="2037653" y="139942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2FA0957-F2DB-A0A4-5979-E705772256FA}"/>
              </a:ext>
            </a:extLst>
          </p:cNvPr>
          <p:cNvSpPr>
            <a:spLocks noChangeAspect="1"/>
          </p:cNvSpPr>
          <p:nvPr/>
        </p:nvSpPr>
        <p:spPr>
          <a:xfrm>
            <a:off x="1838336" y="22767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92874F8-1EF4-DB05-2DD0-1D4061D45081}"/>
              </a:ext>
            </a:extLst>
          </p:cNvPr>
          <p:cNvSpPr>
            <a:spLocks noChangeAspect="1"/>
          </p:cNvSpPr>
          <p:nvPr/>
        </p:nvSpPr>
        <p:spPr>
          <a:xfrm>
            <a:off x="3038221" y="313338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D46C7-6C9C-1F5E-F9EB-AAC75EB6B533}"/>
              </a:ext>
            </a:extLst>
          </p:cNvPr>
          <p:cNvSpPr txBox="1"/>
          <p:nvPr/>
        </p:nvSpPr>
        <p:spPr>
          <a:xfrm>
            <a:off x="5867722" y="1358010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TPR =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F2531E-3038-7510-321B-ED74DC2271FB}"/>
              </a:ext>
            </a:extLst>
          </p:cNvPr>
          <p:cNvGrpSpPr/>
          <p:nvPr/>
        </p:nvGrpSpPr>
        <p:grpSpPr>
          <a:xfrm>
            <a:off x="6819357" y="1455619"/>
            <a:ext cx="564581" cy="492235"/>
            <a:chOff x="5152912" y="1513846"/>
            <a:chExt cx="3243081" cy="282750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E910CF-3B48-FC5D-E57C-F8C4A3BD6C8D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5E352F-13CC-BCB6-8561-4AA843E7FE6E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06" name="Chord 105">
                <a:extLst>
                  <a:ext uri="{FF2B5EF4-FFF2-40B4-BE49-F238E27FC236}">
                    <a16:creationId xmlns:a16="http://schemas.microsoft.com/office/drawing/2014/main" id="{5429DBC9-18DC-B30E-60A5-FB538B7CAA68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hord 107">
                <a:extLst>
                  <a:ext uri="{FF2B5EF4-FFF2-40B4-BE49-F238E27FC236}">
                    <a16:creationId xmlns:a16="http://schemas.microsoft.com/office/drawing/2014/main" id="{E5CCFD86-AF15-A22B-6F88-7619D7C716B4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00B05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EB0712-A6EB-23D8-63B8-97D375B8E92B}"/>
              </a:ext>
            </a:extLst>
          </p:cNvPr>
          <p:cNvCxnSpPr>
            <a:cxnSpLocks/>
          </p:cNvCxnSpPr>
          <p:nvPr/>
        </p:nvCxnSpPr>
        <p:spPr>
          <a:xfrm flipV="1">
            <a:off x="6705229" y="1156531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hord 113">
            <a:extLst>
              <a:ext uri="{FF2B5EF4-FFF2-40B4-BE49-F238E27FC236}">
                <a16:creationId xmlns:a16="http://schemas.microsoft.com/office/drawing/2014/main" id="{604B2F05-A154-BC42-96DC-22C3D9AB4973}"/>
              </a:ext>
            </a:extLst>
          </p:cNvPr>
          <p:cNvSpPr/>
          <p:nvPr/>
        </p:nvSpPr>
        <p:spPr>
          <a:xfrm rot="10800000">
            <a:off x="6367574" y="1120038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E5C0A-7673-EC56-228F-367EA2C6A4DD}"/>
              </a:ext>
            </a:extLst>
          </p:cNvPr>
          <p:cNvSpPr txBox="1"/>
          <p:nvPr/>
        </p:nvSpPr>
        <p:spPr>
          <a:xfrm>
            <a:off x="5874134" y="235130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FPR =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35908A-2D17-5358-3431-41288330BEC5}"/>
              </a:ext>
            </a:extLst>
          </p:cNvPr>
          <p:cNvGrpSpPr/>
          <p:nvPr/>
        </p:nvGrpSpPr>
        <p:grpSpPr>
          <a:xfrm rot="10800000">
            <a:off x="7039300" y="2412895"/>
            <a:ext cx="564581" cy="492235"/>
            <a:chOff x="5152912" y="1513846"/>
            <a:chExt cx="3243081" cy="2827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187365C-C221-5104-D235-024F89406AE5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B68BA2F-3E40-9871-5EA5-3380E162CFFD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D1403559-07C2-D0E1-A57C-F7EB1422B1C3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hord 119">
                <a:extLst>
                  <a:ext uri="{FF2B5EF4-FFF2-40B4-BE49-F238E27FC236}">
                    <a16:creationId xmlns:a16="http://schemas.microsoft.com/office/drawing/2014/main" id="{C91D7351-3DA7-F95B-A695-BEB30364B7BD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FF000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2" name="Chord 121">
            <a:extLst>
              <a:ext uri="{FF2B5EF4-FFF2-40B4-BE49-F238E27FC236}">
                <a16:creationId xmlns:a16="http://schemas.microsoft.com/office/drawing/2014/main" id="{67231434-EA72-8857-99D2-44D7C34AED3B}"/>
              </a:ext>
            </a:extLst>
          </p:cNvPr>
          <p:cNvSpPr/>
          <p:nvPr/>
        </p:nvSpPr>
        <p:spPr>
          <a:xfrm>
            <a:off x="6532679" y="2114012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4422B-CD27-17D7-1C5F-2B6C85F50ABF}"/>
              </a:ext>
            </a:extLst>
          </p:cNvPr>
          <p:cNvSpPr txBox="1"/>
          <p:nvPr/>
        </p:nvSpPr>
        <p:spPr>
          <a:xfrm>
            <a:off x="5495560" y="340135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D5938C-81F6-B879-8A21-B4EF54C59657}"/>
              </a:ext>
            </a:extLst>
          </p:cNvPr>
          <p:cNvGrpSpPr/>
          <p:nvPr/>
        </p:nvGrpSpPr>
        <p:grpSpPr>
          <a:xfrm>
            <a:off x="6952761" y="3472609"/>
            <a:ext cx="433472" cy="433588"/>
            <a:chOff x="6990167" y="3414719"/>
            <a:chExt cx="433472" cy="433588"/>
          </a:xfrm>
        </p:grpSpPr>
        <p:sp>
          <p:nvSpPr>
            <p:cNvPr id="128" name="Chord 127">
              <a:extLst>
                <a:ext uri="{FF2B5EF4-FFF2-40B4-BE49-F238E27FC236}">
                  <a16:creationId xmlns:a16="http://schemas.microsoft.com/office/drawing/2014/main" id="{059142A1-260B-01B3-A776-B41B51D8D584}"/>
                </a:ext>
              </a:extLst>
            </p:cNvPr>
            <p:cNvSpPr/>
            <p:nvPr/>
          </p:nvSpPr>
          <p:spPr>
            <a:xfrm rot="10800000">
              <a:off x="6990167" y="3414719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>
              <a:extLst>
                <a:ext uri="{FF2B5EF4-FFF2-40B4-BE49-F238E27FC236}">
                  <a16:creationId xmlns:a16="http://schemas.microsoft.com/office/drawing/2014/main" id="{E8B9598D-7BB2-5A4C-CFA3-8E1A3061E6A7}"/>
                </a:ext>
              </a:extLst>
            </p:cNvPr>
            <p:cNvSpPr/>
            <p:nvPr/>
          </p:nvSpPr>
          <p:spPr>
            <a:xfrm>
              <a:off x="6990167" y="3414835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67F90F-3F53-6EE7-FE8B-0968D6652A21}"/>
              </a:ext>
            </a:extLst>
          </p:cNvPr>
          <p:cNvCxnSpPr>
            <a:cxnSpLocks/>
          </p:cNvCxnSpPr>
          <p:nvPr/>
        </p:nvCxnSpPr>
        <p:spPr>
          <a:xfrm flipV="1">
            <a:off x="6689343" y="2182646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CF896E-A35F-5122-C4C1-FAFB9F62B6C8}"/>
              </a:ext>
            </a:extLst>
          </p:cNvPr>
          <p:cNvCxnSpPr>
            <a:cxnSpLocks/>
          </p:cNvCxnSpPr>
          <p:nvPr/>
        </p:nvCxnSpPr>
        <p:spPr>
          <a:xfrm flipV="1">
            <a:off x="6725221" y="3191042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hord 135">
            <a:extLst>
              <a:ext uri="{FF2B5EF4-FFF2-40B4-BE49-F238E27FC236}">
                <a16:creationId xmlns:a16="http://schemas.microsoft.com/office/drawing/2014/main" id="{21A88D6D-896C-4849-E178-3650C0C2CC83}"/>
              </a:ext>
            </a:extLst>
          </p:cNvPr>
          <p:cNvSpPr/>
          <p:nvPr/>
        </p:nvSpPr>
        <p:spPr>
          <a:xfrm rot="10800000">
            <a:off x="6360827" y="3181877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D8BB-230A-F642-4088-800238E2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AAF5D-D641-08AE-EAE9-812B4AA0E1BE}"/>
              </a:ext>
            </a:extLst>
          </p:cNvPr>
          <p:cNvSpPr/>
          <p:nvPr/>
        </p:nvSpPr>
        <p:spPr>
          <a:xfrm>
            <a:off x="1168400" y="654141"/>
            <a:ext cx="1024467" cy="2232991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/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15BEFC-5322-05EE-3876-552FAEA95284}"/>
              </a:ext>
            </a:extLst>
          </p:cNvPr>
          <p:cNvSpPr/>
          <p:nvPr/>
        </p:nvSpPr>
        <p:spPr>
          <a:xfrm>
            <a:off x="2925233" y="654140"/>
            <a:ext cx="3293534" cy="2232991"/>
          </a:xfrm>
          <a:prstGeom prst="rect">
            <a:avLst/>
          </a:prstGeom>
          <a:solidFill>
            <a:srgbClr val="00808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/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9E54-455E-8B11-555F-09045585EA0D}"/>
              </a:ext>
            </a:extLst>
          </p:cNvPr>
          <p:cNvCxnSpPr>
            <a:cxnSpLocks/>
          </p:cNvCxnSpPr>
          <p:nvPr/>
        </p:nvCxnSpPr>
        <p:spPr>
          <a:xfrm>
            <a:off x="1869589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E7E44F-1399-1B07-275C-011D6E085133}"/>
              </a:ext>
            </a:extLst>
          </p:cNvPr>
          <p:cNvCxnSpPr>
            <a:cxnSpLocks/>
          </p:cNvCxnSpPr>
          <p:nvPr/>
        </p:nvCxnSpPr>
        <p:spPr>
          <a:xfrm>
            <a:off x="1268124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/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/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blipFill>
                <a:blip r:embed="rId5"/>
                <a:stretch>
                  <a:fillRect t="-3571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6026A-E6BF-2D32-8D2B-907A9222AEEE}"/>
              </a:ext>
            </a:extLst>
          </p:cNvPr>
          <p:cNvCxnSpPr>
            <a:cxnSpLocks/>
          </p:cNvCxnSpPr>
          <p:nvPr/>
        </p:nvCxnSpPr>
        <p:spPr>
          <a:xfrm>
            <a:off x="5061441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BF874-91F6-79BD-9BC6-A85961DD6A49}"/>
              </a:ext>
            </a:extLst>
          </p:cNvPr>
          <p:cNvCxnSpPr>
            <a:cxnSpLocks/>
          </p:cNvCxnSpPr>
          <p:nvPr/>
        </p:nvCxnSpPr>
        <p:spPr>
          <a:xfrm>
            <a:off x="3189208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/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</m:oMath>
                  </m:oMathPara>
                </a14:m>
                <a:endParaRPr lang="en-US" sz="32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82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126</Words>
  <Application>Microsoft Macintosh PowerPoint</Application>
  <PresentationFormat>On-screen Show (16:9)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17</cp:revision>
  <dcterms:modified xsi:type="dcterms:W3CDTF">2025-08-05T16:42:11Z</dcterms:modified>
</cp:coreProperties>
</file>