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2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6" r:id="rId10"/>
    <p:sldId id="267" r:id="rId11"/>
    <p:sldId id="269" r:id="rId12"/>
    <p:sldId id="26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0000"/>
    <a:srgbClr val="FFFD78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4"/>
    <p:restoredTop sz="94629"/>
  </p:normalViewPr>
  <p:slideViewPr>
    <p:cSldViewPr snapToGrid="0">
      <p:cViewPr varScale="1">
        <p:scale>
          <a:sx n="150" d="100"/>
          <a:sy n="150" d="100"/>
        </p:scale>
        <p:origin x="176" y="9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69F4D4-E278-1E0E-5108-50BA14AF72F9}"/>
              </a:ext>
            </a:extLst>
          </p:cNvPr>
          <p:cNvSpPr/>
          <p:nvPr/>
        </p:nvSpPr>
        <p:spPr>
          <a:xfrm>
            <a:off x="1173552" y="654142"/>
            <a:ext cx="1371600" cy="1371600"/>
          </a:xfrm>
          <a:prstGeom prst="rect">
            <a:avLst/>
          </a:prstGeom>
          <a:solidFill>
            <a:srgbClr val="FF000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75AE7-9A6E-6E08-7194-832BAFEABAFB}"/>
              </a:ext>
            </a:extLst>
          </p:cNvPr>
          <p:cNvSpPr/>
          <p:nvPr/>
        </p:nvSpPr>
        <p:spPr>
          <a:xfrm>
            <a:off x="2866886" y="654142"/>
            <a:ext cx="13716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3A8AB2-A83D-4ED3-ED9D-1B8C1A3212AB}"/>
              </a:ext>
            </a:extLst>
          </p:cNvPr>
          <p:cNvSpPr/>
          <p:nvPr/>
        </p:nvSpPr>
        <p:spPr>
          <a:xfrm>
            <a:off x="5356087" y="654142"/>
            <a:ext cx="1371600" cy="1371600"/>
          </a:xfrm>
          <a:prstGeom prst="rect">
            <a:avLst/>
          </a:prstGeom>
          <a:solidFill>
            <a:srgbClr val="7030A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98A143-2694-E838-97BB-84FDBDAA7BDD}"/>
                  </a:ext>
                </a:extLst>
              </p:cNvPr>
              <p:cNvSpPr txBox="1"/>
              <p:nvPr/>
            </p:nvSpPr>
            <p:spPr>
              <a:xfrm>
                <a:off x="4485979" y="1058177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98A143-2694-E838-97BB-84FDBDAA7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79" y="1058177"/>
                <a:ext cx="58381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7DBBC06-DF58-5F2F-0CC2-C1E676CA3310}"/>
              </a:ext>
            </a:extLst>
          </p:cNvPr>
          <p:cNvSpPr/>
          <p:nvPr/>
        </p:nvSpPr>
        <p:spPr>
          <a:xfrm>
            <a:off x="1173552" y="812800"/>
            <a:ext cx="1371600" cy="135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8ADF5-FF89-1756-6D9B-37459A8495C5}"/>
              </a:ext>
            </a:extLst>
          </p:cNvPr>
          <p:cNvSpPr/>
          <p:nvPr/>
        </p:nvSpPr>
        <p:spPr>
          <a:xfrm rot="5400000">
            <a:off x="3149153" y="1272159"/>
            <a:ext cx="1371600" cy="135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F2696-8E78-A8C2-898A-DE2FA5EFBFE9}"/>
                  </a:ext>
                </a:extLst>
              </p:cNvPr>
              <p:cNvSpPr txBox="1"/>
              <p:nvPr/>
            </p:nvSpPr>
            <p:spPr>
              <a:xfrm>
                <a:off x="841515" y="694273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F2696-8E78-A8C2-898A-DE2FA5EFB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15" y="694273"/>
                <a:ext cx="30341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E5AA2E-7A70-79F5-4167-B276F5AB5377}"/>
                  </a:ext>
                </a:extLst>
              </p:cNvPr>
              <p:cNvSpPr txBox="1"/>
              <p:nvPr/>
            </p:nvSpPr>
            <p:spPr>
              <a:xfrm>
                <a:off x="3683245" y="237024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𝑗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E5AA2E-7A70-79F5-4167-B276F5AB5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245" y="237024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6DA1084-C43D-55B9-64AE-C745403FF08F}"/>
              </a:ext>
            </a:extLst>
          </p:cNvPr>
          <p:cNvSpPr/>
          <p:nvPr/>
        </p:nvSpPr>
        <p:spPr>
          <a:xfrm rot="5400000">
            <a:off x="6269066" y="812802"/>
            <a:ext cx="135467" cy="135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46CC14-3357-1F9B-F739-6B9539B4BEB0}"/>
                  </a:ext>
                </a:extLst>
              </p:cNvPr>
              <p:cNvSpPr txBox="1"/>
              <p:nvPr/>
            </p:nvSpPr>
            <p:spPr>
              <a:xfrm>
                <a:off x="6182590" y="315538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𝑗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46CC14-3357-1F9B-F739-6B9539B4B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590" y="315538"/>
                <a:ext cx="308418" cy="33855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CFC25D-33A0-BFBD-6518-8F03755E1B47}"/>
                  </a:ext>
                </a:extLst>
              </p:cNvPr>
              <p:cNvSpPr txBox="1"/>
              <p:nvPr/>
            </p:nvSpPr>
            <p:spPr>
              <a:xfrm>
                <a:off x="5052671" y="719623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CFC25D-33A0-BFBD-6518-8F03755E1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71" y="719623"/>
                <a:ext cx="30341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040636F-571A-0373-79E2-1F491614302A}"/>
              </a:ext>
            </a:extLst>
          </p:cNvPr>
          <p:cNvSpPr/>
          <p:nvPr/>
        </p:nvSpPr>
        <p:spPr>
          <a:xfrm>
            <a:off x="1173552" y="2442811"/>
            <a:ext cx="1371600" cy="1371600"/>
          </a:xfrm>
          <a:prstGeom prst="rect">
            <a:avLst/>
          </a:prstGeom>
          <a:solidFill>
            <a:srgbClr val="FF000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40D5-6034-4E97-F906-169AE96393BD}"/>
              </a:ext>
            </a:extLst>
          </p:cNvPr>
          <p:cNvSpPr/>
          <p:nvPr/>
        </p:nvSpPr>
        <p:spPr>
          <a:xfrm>
            <a:off x="2866886" y="2442811"/>
            <a:ext cx="13716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58DF9F-2928-AD9D-7A26-BED8285D255B}"/>
                  </a:ext>
                </a:extLst>
              </p:cNvPr>
              <p:cNvSpPr txBox="1"/>
              <p:nvPr/>
            </p:nvSpPr>
            <p:spPr>
              <a:xfrm>
                <a:off x="4485979" y="2846846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58DF9F-2928-AD9D-7A26-BED8285D2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79" y="2846846"/>
                <a:ext cx="58381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D912F3A-F924-3B80-5AD9-F7C9648F710D}"/>
              </a:ext>
            </a:extLst>
          </p:cNvPr>
          <p:cNvSpPr/>
          <p:nvPr/>
        </p:nvSpPr>
        <p:spPr>
          <a:xfrm rot="5400000">
            <a:off x="771012" y="3065188"/>
            <a:ext cx="1371600" cy="135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ABFD1-EC2A-68F6-D597-F26A36CFA604}"/>
              </a:ext>
            </a:extLst>
          </p:cNvPr>
          <p:cNvSpPr/>
          <p:nvPr/>
        </p:nvSpPr>
        <p:spPr>
          <a:xfrm>
            <a:off x="2866886" y="2633020"/>
            <a:ext cx="1371600" cy="135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34488-5728-7F34-AB26-B714ECCBCD53}"/>
                  </a:ext>
                </a:extLst>
              </p:cNvPr>
              <p:cNvSpPr txBox="1"/>
              <p:nvPr/>
            </p:nvSpPr>
            <p:spPr>
              <a:xfrm>
                <a:off x="1281315" y="2100100"/>
                <a:ext cx="3509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34488-5728-7F34-AB26-B714ECC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315" y="2100100"/>
                <a:ext cx="35099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655CA9-F845-64A7-6975-DF575B55724E}"/>
                  </a:ext>
                </a:extLst>
              </p:cNvPr>
              <p:cNvSpPr txBox="1"/>
              <p:nvPr/>
            </p:nvSpPr>
            <p:spPr>
              <a:xfrm>
                <a:off x="2545152" y="2506502"/>
                <a:ext cx="3509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655CA9-F845-64A7-6975-DF575B55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152" y="2506502"/>
                <a:ext cx="35099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2034CBD-9957-642D-ED0C-C75D2801C62A}"/>
              </a:ext>
            </a:extLst>
          </p:cNvPr>
          <p:cNvSpPr/>
          <p:nvPr/>
        </p:nvSpPr>
        <p:spPr>
          <a:xfrm rot="5400000">
            <a:off x="4738020" y="3065188"/>
            <a:ext cx="1371600" cy="135467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B65F3D-7597-7DC4-0518-0EC69BD6F39C}"/>
              </a:ext>
            </a:extLst>
          </p:cNvPr>
          <p:cNvSpPr/>
          <p:nvPr/>
        </p:nvSpPr>
        <p:spPr>
          <a:xfrm>
            <a:off x="5650999" y="2447121"/>
            <a:ext cx="1371600" cy="135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D0D2C4-101F-52FF-6E06-6FFB6D7E9354}"/>
                  </a:ext>
                </a:extLst>
              </p:cNvPr>
              <p:cNvSpPr txBox="1"/>
              <p:nvPr/>
            </p:nvSpPr>
            <p:spPr>
              <a:xfrm>
                <a:off x="7020663" y="2768487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</m:oMath>
                  </m:oMathPara>
                </a14:m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D0D2C4-101F-52FF-6E06-6FFB6D7E9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663" y="2768487"/>
                <a:ext cx="58381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F6B9E3-969E-D560-F471-5EE6ADBC3DDB}"/>
                  </a:ext>
                </a:extLst>
              </p:cNvPr>
              <p:cNvSpPr txBox="1"/>
              <p:nvPr/>
            </p:nvSpPr>
            <p:spPr>
              <a:xfrm>
                <a:off x="7603955" y="2954386"/>
                <a:ext cx="5870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F6B9E3-969E-D560-F471-5EE6ADBC3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5" y="2954386"/>
                <a:ext cx="58702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64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883AA-9AC3-22F8-AEF9-C804A0A7D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E6F0BF-73ED-BA3E-0852-B56F391C51C7}"/>
              </a:ext>
            </a:extLst>
          </p:cNvPr>
          <p:cNvSpPr/>
          <p:nvPr/>
        </p:nvSpPr>
        <p:spPr>
          <a:xfrm>
            <a:off x="418107" y="1066798"/>
            <a:ext cx="1371600" cy="2286000"/>
          </a:xfrm>
          <a:prstGeom prst="rect">
            <a:avLst/>
          </a:prstGeom>
          <a:solidFill>
            <a:srgbClr val="00B05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8C0655-3CE6-34E3-B058-C8AA928F11AB}"/>
                  </a:ext>
                </a:extLst>
              </p:cNvPr>
              <p:cNvSpPr txBox="1"/>
              <p:nvPr/>
            </p:nvSpPr>
            <p:spPr>
              <a:xfrm>
                <a:off x="747656" y="3352798"/>
                <a:ext cx="7125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×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8C0655-3CE6-34E3-B058-C8AA928F1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56" y="3352798"/>
                <a:ext cx="712503" cy="338554"/>
              </a:xfrm>
              <a:prstGeom prst="rect">
                <a:avLst/>
              </a:prstGeom>
              <a:blipFill>
                <a:blip r:embed="rId2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3B69A4F-1C01-9B30-8448-F797FF241C12}"/>
              </a:ext>
            </a:extLst>
          </p:cNvPr>
          <p:cNvSpPr/>
          <p:nvPr/>
        </p:nvSpPr>
        <p:spPr>
          <a:xfrm>
            <a:off x="2038075" y="1066798"/>
            <a:ext cx="274320" cy="1371600"/>
          </a:xfrm>
          <a:prstGeom prst="rect">
            <a:avLst/>
          </a:prstGeom>
          <a:solidFill>
            <a:srgbClr val="7030A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28BB5D-04A1-9C92-38B7-369B3EF01D12}"/>
                  </a:ext>
                </a:extLst>
              </p:cNvPr>
              <p:cNvSpPr txBox="1"/>
              <p:nvPr/>
            </p:nvSpPr>
            <p:spPr>
              <a:xfrm>
                <a:off x="2002605" y="3352798"/>
                <a:ext cx="3563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28BB5D-04A1-9C92-38B7-369B3EF01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605" y="3352798"/>
                <a:ext cx="356315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638AA3F-3E5B-77B1-8ECF-1CE2D4C338CF}"/>
              </a:ext>
            </a:extLst>
          </p:cNvPr>
          <p:cNvSpPr/>
          <p:nvPr/>
        </p:nvSpPr>
        <p:spPr>
          <a:xfrm>
            <a:off x="3736297" y="1066798"/>
            <a:ext cx="1371600" cy="2286000"/>
          </a:xfrm>
          <a:prstGeom prst="rect">
            <a:avLst/>
          </a:prstGeom>
          <a:solidFill>
            <a:srgbClr val="00B05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DC32B3-6D84-62FB-2920-4E5BB07846D8}"/>
                  </a:ext>
                </a:extLst>
              </p:cNvPr>
              <p:cNvSpPr txBox="1"/>
              <p:nvPr/>
            </p:nvSpPr>
            <p:spPr>
              <a:xfrm>
                <a:off x="4065846" y="3352798"/>
                <a:ext cx="7125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×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DC32B3-6D84-62FB-2920-4E5BB0784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46" y="3352798"/>
                <a:ext cx="712503" cy="338554"/>
              </a:xfrm>
              <a:prstGeom prst="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16DC1AC-E287-F8AE-5ADA-63A5C69F5808}"/>
              </a:ext>
            </a:extLst>
          </p:cNvPr>
          <p:cNvSpPr/>
          <p:nvPr/>
        </p:nvSpPr>
        <p:spPr>
          <a:xfrm>
            <a:off x="7919302" y="1066798"/>
            <a:ext cx="274320" cy="2286000"/>
          </a:xfrm>
          <a:prstGeom prst="rect">
            <a:avLst/>
          </a:prstGeom>
          <a:solidFill>
            <a:srgbClr val="FF000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AF6972-EFDA-1B2E-3CB7-D1FFA62C5C0B}"/>
                  </a:ext>
                </a:extLst>
              </p:cNvPr>
              <p:cNvSpPr txBox="1"/>
              <p:nvPr/>
            </p:nvSpPr>
            <p:spPr>
              <a:xfrm>
                <a:off x="6157347" y="3361263"/>
                <a:ext cx="7125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×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AF6972-EFDA-1B2E-3CB7-D1FFA62C5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347" y="3361263"/>
                <a:ext cx="712503" cy="338554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B10EA19-8D3E-A1C9-7DCC-A99FA46CAF3B}"/>
              </a:ext>
            </a:extLst>
          </p:cNvPr>
          <p:cNvSpPr txBox="1"/>
          <p:nvPr/>
        </p:nvSpPr>
        <p:spPr>
          <a:xfrm>
            <a:off x="2778124" y="2007511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vs.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768FF-3858-E422-2BDA-7142A33E0BA1}"/>
              </a:ext>
            </a:extLst>
          </p:cNvPr>
          <p:cNvSpPr/>
          <p:nvPr/>
        </p:nvSpPr>
        <p:spPr>
          <a:xfrm rot="5400000">
            <a:off x="5827799" y="609598"/>
            <a:ext cx="1371600" cy="2286000"/>
          </a:xfrm>
          <a:prstGeom prst="rect">
            <a:avLst/>
          </a:prstGeom>
          <a:solidFill>
            <a:schemeClr val="accent1">
              <a:alpha val="3264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C4D6C6-EC84-E80F-CE62-4AA22EFCB057}"/>
                  </a:ext>
                </a:extLst>
              </p:cNvPr>
              <p:cNvSpPr txBox="1"/>
              <p:nvPr/>
            </p:nvSpPr>
            <p:spPr>
              <a:xfrm>
                <a:off x="7880612" y="3352798"/>
                <a:ext cx="351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C4D6C6-EC84-E80F-CE62-4AA22EFCB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612" y="3352798"/>
                <a:ext cx="35169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7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9388D-EDE7-79CF-35C7-E6A97CEB0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575408A-6215-5336-6475-E318B1C18147}"/>
              </a:ext>
            </a:extLst>
          </p:cNvPr>
          <p:cNvSpPr txBox="1"/>
          <p:nvPr/>
        </p:nvSpPr>
        <p:spPr>
          <a:xfrm>
            <a:off x="1558625" y="3481928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Linear Model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F6DE08-9523-4DEB-FC5C-0D1A42B3E321}"/>
              </a:ext>
            </a:extLst>
          </p:cNvPr>
          <p:cNvSpPr/>
          <p:nvPr/>
        </p:nvSpPr>
        <p:spPr>
          <a:xfrm>
            <a:off x="1617125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A00C49-E9B0-2DE7-9F20-513283C6E107}"/>
              </a:ext>
            </a:extLst>
          </p:cNvPr>
          <p:cNvSpPr/>
          <p:nvPr/>
        </p:nvSpPr>
        <p:spPr>
          <a:xfrm>
            <a:off x="1617124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732D03-D0F8-0C0E-D499-588DAE1654C2}"/>
              </a:ext>
            </a:extLst>
          </p:cNvPr>
          <p:cNvSpPr/>
          <p:nvPr/>
        </p:nvSpPr>
        <p:spPr>
          <a:xfrm>
            <a:off x="1617124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E75F34-E2E1-C0F4-0973-13D5AE2F1958}"/>
              </a:ext>
            </a:extLst>
          </p:cNvPr>
          <p:cNvSpPr/>
          <p:nvPr/>
        </p:nvSpPr>
        <p:spPr>
          <a:xfrm>
            <a:off x="1617124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5D007E-8AF1-7355-01C7-36A3AB591575}"/>
                  </a:ext>
                </a:extLst>
              </p:cNvPr>
              <p:cNvSpPr txBox="1"/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63166-4F02-CE85-B1B0-CC25327E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166DC87-CF23-A15E-304C-437D224E5A8A}"/>
              </a:ext>
            </a:extLst>
          </p:cNvPr>
          <p:cNvSpPr/>
          <p:nvPr/>
        </p:nvSpPr>
        <p:spPr>
          <a:xfrm>
            <a:off x="2579754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D6F9F1-0FC1-E46C-A149-CB70FA4BA209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1880322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41812F-C94E-4591-B2AA-184EEBDD848E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1880321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49476D-994A-EC53-0265-69DA14B86B3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1880321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6FC708-92A2-72E5-072B-B8F9527FE27A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1880321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D7E79E-A805-1934-76D2-8CA63AB38412}"/>
              </a:ext>
            </a:extLst>
          </p:cNvPr>
          <p:cNvSpPr txBox="1"/>
          <p:nvPr/>
        </p:nvSpPr>
        <p:spPr>
          <a:xfrm>
            <a:off x="4095124" y="3481928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Neural Network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F06B3A-47D1-2757-E2D6-1353F570CFB3}"/>
              </a:ext>
            </a:extLst>
          </p:cNvPr>
          <p:cNvSpPr/>
          <p:nvPr/>
        </p:nvSpPr>
        <p:spPr>
          <a:xfrm>
            <a:off x="3831931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D9CAD8-A0BC-D410-9C95-CF616C7DF372}"/>
              </a:ext>
            </a:extLst>
          </p:cNvPr>
          <p:cNvSpPr/>
          <p:nvPr/>
        </p:nvSpPr>
        <p:spPr>
          <a:xfrm>
            <a:off x="3831930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062C31-0721-DD12-6123-1979FFC08603}"/>
              </a:ext>
            </a:extLst>
          </p:cNvPr>
          <p:cNvSpPr/>
          <p:nvPr/>
        </p:nvSpPr>
        <p:spPr>
          <a:xfrm>
            <a:off x="3831930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023788B-5C62-1DD5-AABC-A682741D4CC1}"/>
              </a:ext>
            </a:extLst>
          </p:cNvPr>
          <p:cNvSpPr/>
          <p:nvPr/>
        </p:nvSpPr>
        <p:spPr>
          <a:xfrm>
            <a:off x="3831930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A67A92-1737-6D2F-2DDD-7DA419FC34DA}"/>
                  </a:ext>
                </a:extLst>
              </p:cNvPr>
              <p:cNvSpPr txBox="1"/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D592BA-DF50-940A-E85E-F81887C3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ECA23830-083D-6460-EF8D-F6479C633B6E}"/>
              </a:ext>
            </a:extLst>
          </p:cNvPr>
          <p:cNvSpPr/>
          <p:nvPr/>
        </p:nvSpPr>
        <p:spPr>
          <a:xfrm>
            <a:off x="4794560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7DB458-EFBE-213B-3302-83DBA9741AB8}"/>
              </a:ext>
            </a:extLst>
          </p:cNvPr>
          <p:cNvCxnSpPr>
            <a:cxnSpLocks/>
            <a:stCxn id="29" idx="6"/>
            <a:endCxn id="41" idx="2"/>
          </p:cNvCxnSpPr>
          <p:nvPr/>
        </p:nvCxnSpPr>
        <p:spPr>
          <a:xfrm>
            <a:off x="4095128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44FA09-D175-339B-79ED-B294FD678CC6}"/>
              </a:ext>
            </a:extLst>
          </p:cNvPr>
          <p:cNvCxnSpPr>
            <a:cxnSpLocks/>
            <a:stCxn id="32" idx="6"/>
            <a:endCxn id="41" idx="2"/>
          </p:cNvCxnSpPr>
          <p:nvPr/>
        </p:nvCxnSpPr>
        <p:spPr>
          <a:xfrm flipV="1">
            <a:off x="4095127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CC5B195-57FF-54F0-534A-14CB0F0AAC05}"/>
              </a:ext>
            </a:extLst>
          </p:cNvPr>
          <p:cNvCxnSpPr>
            <a:cxnSpLocks/>
            <a:stCxn id="33" idx="6"/>
            <a:endCxn id="41" idx="2"/>
          </p:cNvCxnSpPr>
          <p:nvPr/>
        </p:nvCxnSpPr>
        <p:spPr>
          <a:xfrm flipV="1">
            <a:off x="4095127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F11019-F804-990B-C631-B6FEA56189E5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4095127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F4C7A73-D7DB-79D9-2157-CD9AD576B9BD}"/>
              </a:ext>
            </a:extLst>
          </p:cNvPr>
          <p:cNvSpPr/>
          <p:nvPr/>
        </p:nvSpPr>
        <p:spPr>
          <a:xfrm>
            <a:off x="4794559" y="155689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291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DF2179-ABCF-7819-84E9-6B6C0566FDCD}"/>
              </a:ext>
            </a:extLst>
          </p:cNvPr>
          <p:cNvSpPr/>
          <p:nvPr/>
        </p:nvSpPr>
        <p:spPr>
          <a:xfrm>
            <a:off x="4794558" y="2199086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3DE65F-1BC3-B136-997B-BC8B5D24665F}"/>
                  </a:ext>
                </a:extLst>
              </p:cNvPr>
              <p:cNvSpPr txBox="1"/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96D56-FD78-8AC3-9223-79A32E456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2F2729-0272-51DD-9F23-42ED37256C8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4095125" y="1349749"/>
            <a:ext cx="699434" cy="33874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11EECA-D65E-5F48-2CF8-61D777D3E46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4643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E6FBE6-C335-038B-F6C1-E4C3153307D1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34802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477790-DE79-91F2-0984-AE19EEFE69B7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102550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6759B-401C-1BC3-B1B1-9BE0950CDEAB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3" y="1354394"/>
            <a:ext cx="681395" cy="976291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3EB041-D9A6-4C10-38EC-78FB7F40326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1697777"/>
            <a:ext cx="681396" cy="632908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C1A01D-08FA-844A-1F0F-A7323AE5832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2041160"/>
            <a:ext cx="681396" cy="28952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334EC9-2771-AB25-EECB-C2989903AE78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4113162" y="2330685"/>
            <a:ext cx="681396" cy="387954"/>
          </a:xfrm>
          <a:prstGeom prst="line">
            <a:avLst/>
          </a:prstGeom>
          <a:ln w="25400" cmpd="sng">
            <a:solidFill>
              <a:srgbClr val="00B050">
                <a:alpha val="53348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4ED4A13-35E6-F445-7FB3-1FE70D926C5D}"/>
              </a:ext>
            </a:extLst>
          </p:cNvPr>
          <p:cNvSpPr/>
          <p:nvPr/>
        </p:nvSpPr>
        <p:spPr>
          <a:xfrm>
            <a:off x="5757189" y="121815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37A4D2-FFD3-EE30-5F1E-ED549BE33F79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5057757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36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F0E6428-2390-6382-1760-9CFF41C3494E}"/>
              </a:ext>
            </a:extLst>
          </p:cNvPr>
          <p:cNvCxnSpPr>
            <a:cxnSpLocks/>
            <a:stCxn id="48" idx="6"/>
            <a:endCxn id="69" idx="2"/>
          </p:cNvCxnSpPr>
          <p:nvPr/>
        </p:nvCxnSpPr>
        <p:spPr>
          <a:xfrm flipV="1">
            <a:off x="5057755" y="1349749"/>
            <a:ext cx="699434" cy="98093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E8143E-7C4B-DE87-7547-1298AF67868C}"/>
              </a:ext>
            </a:extLst>
          </p:cNvPr>
          <p:cNvCxnSpPr>
            <a:cxnSpLocks/>
            <a:stCxn id="47" idx="6"/>
            <a:endCxn id="69" idx="2"/>
          </p:cNvCxnSpPr>
          <p:nvPr/>
        </p:nvCxnSpPr>
        <p:spPr>
          <a:xfrm flipV="1">
            <a:off x="5057756" y="1349749"/>
            <a:ext cx="699433" cy="338740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4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B0DB3-0332-B3E1-5FD7-4B96FFEDC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33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2B852-B2BB-FA71-063C-C32D2C1B2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B7195B-8771-DF22-6CD7-90EEC8B41C60}"/>
              </a:ext>
            </a:extLst>
          </p:cNvPr>
          <p:cNvSpPr/>
          <p:nvPr/>
        </p:nvSpPr>
        <p:spPr>
          <a:xfrm>
            <a:off x="1173551" y="654141"/>
            <a:ext cx="1188720" cy="1603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DCD09-B02F-DEC5-EBDF-3FC51BD35EB3}"/>
              </a:ext>
            </a:extLst>
          </p:cNvPr>
          <p:cNvSpPr/>
          <p:nvPr/>
        </p:nvSpPr>
        <p:spPr>
          <a:xfrm>
            <a:off x="2771403" y="654090"/>
            <a:ext cx="118872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8096A-0547-82C1-11C5-736989E56A48}"/>
              </a:ext>
            </a:extLst>
          </p:cNvPr>
          <p:cNvSpPr/>
          <p:nvPr/>
        </p:nvSpPr>
        <p:spPr>
          <a:xfrm>
            <a:off x="4416654" y="654090"/>
            <a:ext cx="1603515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62586F-A6C2-FAA8-4D42-B555A7233AB9}"/>
                  </a:ext>
                </a:extLst>
              </p:cNvPr>
              <p:cNvSpPr txBox="1"/>
              <p:nvPr/>
            </p:nvSpPr>
            <p:spPr>
              <a:xfrm>
                <a:off x="1165084" y="1219206"/>
                <a:ext cx="4449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62586F-A6C2-FAA8-4D42-B555A7233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84" y="1219206"/>
                <a:ext cx="44492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571DD1-5D30-50DE-D2AE-D91D3BF0FB7C}"/>
                  </a:ext>
                </a:extLst>
              </p:cNvPr>
              <p:cNvSpPr txBox="1"/>
              <p:nvPr/>
            </p:nvSpPr>
            <p:spPr>
              <a:xfrm>
                <a:off x="1419943" y="1225677"/>
                <a:ext cx="4496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571DD1-5D30-50DE-D2AE-D91D3BF0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43" y="1225677"/>
                <a:ext cx="449675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33A581-33CC-7A04-A8A3-99F6D02A4F85}"/>
                  </a:ext>
                </a:extLst>
              </p:cNvPr>
              <p:cNvSpPr txBox="1"/>
              <p:nvPr/>
            </p:nvSpPr>
            <p:spPr>
              <a:xfrm>
                <a:off x="1966511" y="1219206"/>
                <a:ext cx="4464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33A581-33CC-7A04-A8A3-99F6D02A4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511" y="1219206"/>
                <a:ext cx="44640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78B3B6-928E-CB35-C351-843315609E51}"/>
              </a:ext>
            </a:extLst>
          </p:cNvPr>
          <p:cNvCxnSpPr>
            <a:cxnSpLocks/>
          </p:cNvCxnSpPr>
          <p:nvPr/>
        </p:nvCxnSpPr>
        <p:spPr>
          <a:xfrm>
            <a:off x="1371599" y="778928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B55B6A-A668-258F-FB14-1E8276CF9A71}"/>
              </a:ext>
            </a:extLst>
          </p:cNvPr>
          <p:cNvCxnSpPr>
            <a:cxnSpLocks/>
          </p:cNvCxnSpPr>
          <p:nvPr/>
        </p:nvCxnSpPr>
        <p:spPr>
          <a:xfrm>
            <a:off x="1371599" y="1642533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3D4B29-DA20-408A-084B-DC32A2DE78C8}"/>
              </a:ext>
            </a:extLst>
          </p:cNvPr>
          <p:cNvCxnSpPr>
            <a:cxnSpLocks/>
          </p:cNvCxnSpPr>
          <p:nvPr/>
        </p:nvCxnSpPr>
        <p:spPr>
          <a:xfrm>
            <a:off x="1608296" y="776932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CB25E0-FD9C-07E3-A7BA-159B13E7E711}"/>
              </a:ext>
            </a:extLst>
          </p:cNvPr>
          <p:cNvCxnSpPr>
            <a:cxnSpLocks/>
          </p:cNvCxnSpPr>
          <p:nvPr/>
        </p:nvCxnSpPr>
        <p:spPr>
          <a:xfrm>
            <a:off x="1608296" y="1640537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861A20-0F1A-4210-DF3A-063E66A63AAE}"/>
              </a:ext>
            </a:extLst>
          </p:cNvPr>
          <p:cNvCxnSpPr>
            <a:cxnSpLocks/>
          </p:cNvCxnSpPr>
          <p:nvPr/>
        </p:nvCxnSpPr>
        <p:spPr>
          <a:xfrm>
            <a:off x="2158996" y="787395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D773EA-ED87-DFAA-AE1B-D07D5B8C44DE}"/>
              </a:ext>
            </a:extLst>
          </p:cNvPr>
          <p:cNvCxnSpPr>
            <a:cxnSpLocks/>
          </p:cNvCxnSpPr>
          <p:nvPr/>
        </p:nvCxnSpPr>
        <p:spPr>
          <a:xfrm>
            <a:off x="2158996" y="1651000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5ECB8-DF29-12CD-5E86-4D777AEC3A5A}"/>
                  </a:ext>
                </a:extLst>
              </p:cNvPr>
              <p:cNvSpPr txBox="1"/>
              <p:nvPr/>
            </p:nvSpPr>
            <p:spPr>
              <a:xfrm>
                <a:off x="2774674" y="673209"/>
                <a:ext cx="4272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5ECB8-DF29-12CD-5E86-4D777AEC3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674" y="673209"/>
                <a:ext cx="42729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58E911-E9F4-310E-B976-258DB12427B6}"/>
                  </a:ext>
                </a:extLst>
              </p:cNvPr>
              <p:cNvSpPr txBox="1"/>
              <p:nvPr/>
            </p:nvSpPr>
            <p:spPr>
              <a:xfrm>
                <a:off x="3030657" y="937804"/>
                <a:ext cx="432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58E911-E9F4-310E-B976-258DB1242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57" y="937804"/>
                <a:ext cx="43204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13D5F23-043A-2ED2-E878-7F206A542E65}"/>
                  </a:ext>
                </a:extLst>
              </p:cNvPr>
              <p:cNvSpPr txBox="1"/>
              <p:nvPr/>
            </p:nvSpPr>
            <p:spPr>
              <a:xfrm>
                <a:off x="3614211" y="1471259"/>
                <a:ext cx="3459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13D5F23-043A-2ED2-E878-7F206A542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211" y="1471259"/>
                <a:ext cx="3459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76D1F3-FFBD-90EB-EBC3-1FCC7BC82171}"/>
                  </a:ext>
                </a:extLst>
              </p:cNvPr>
              <p:cNvSpPr txBox="1"/>
              <p:nvPr/>
            </p:nvSpPr>
            <p:spPr>
              <a:xfrm>
                <a:off x="1694020" y="1266800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76D1F3-FFBD-90EB-EBC3-1FCC7BC82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20" y="1266800"/>
                <a:ext cx="38504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63C915-205A-4B7F-E9F9-FE6605111DF3}"/>
                  </a:ext>
                </a:extLst>
              </p:cNvPr>
              <p:cNvSpPr txBox="1"/>
              <p:nvPr/>
            </p:nvSpPr>
            <p:spPr>
              <a:xfrm>
                <a:off x="4983956" y="654090"/>
                <a:ext cx="468910" cy="340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63C915-205A-4B7F-E9F9-FE6605111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956" y="654090"/>
                <a:ext cx="468910" cy="340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B80DF2-EFD9-6339-B983-B07D469230B6}"/>
                  </a:ext>
                </a:extLst>
              </p:cNvPr>
              <p:cNvSpPr txBox="1"/>
              <p:nvPr/>
            </p:nvSpPr>
            <p:spPr>
              <a:xfrm>
                <a:off x="4983956" y="937805"/>
                <a:ext cx="468911" cy="341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B80DF2-EFD9-6339-B983-B07D46923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956" y="937805"/>
                <a:ext cx="468911" cy="3413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A54EA2-E44E-A8EF-5830-89EC2DDF76B5}"/>
              </a:ext>
            </a:extLst>
          </p:cNvPr>
          <p:cNvCxnSpPr>
            <a:cxnSpLocks/>
          </p:cNvCxnSpPr>
          <p:nvPr/>
        </p:nvCxnSpPr>
        <p:spPr>
          <a:xfrm>
            <a:off x="5435932" y="842422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D27581-6121-6494-46D5-5DE92C7E88E2}"/>
              </a:ext>
            </a:extLst>
          </p:cNvPr>
          <p:cNvCxnSpPr>
            <a:cxnSpLocks/>
          </p:cNvCxnSpPr>
          <p:nvPr/>
        </p:nvCxnSpPr>
        <p:spPr>
          <a:xfrm>
            <a:off x="4535896" y="842422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B7C1CF-A334-217B-2E23-1B2E2EE3CB00}"/>
              </a:ext>
            </a:extLst>
          </p:cNvPr>
          <p:cNvCxnSpPr>
            <a:cxnSpLocks/>
          </p:cNvCxnSpPr>
          <p:nvPr/>
        </p:nvCxnSpPr>
        <p:spPr>
          <a:xfrm>
            <a:off x="5444398" y="1130289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447AA6-00CB-CE61-3D83-D2450DDE6BC8}"/>
              </a:ext>
            </a:extLst>
          </p:cNvPr>
          <p:cNvCxnSpPr>
            <a:cxnSpLocks/>
          </p:cNvCxnSpPr>
          <p:nvPr/>
        </p:nvCxnSpPr>
        <p:spPr>
          <a:xfrm>
            <a:off x="4544362" y="1130289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804A3B6-5866-949F-4F2F-3A8EB5C2D5F8}"/>
                  </a:ext>
                </a:extLst>
              </p:cNvPr>
              <p:cNvSpPr txBox="1"/>
              <p:nvPr/>
            </p:nvSpPr>
            <p:spPr>
              <a:xfrm>
                <a:off x="4975488" y="1496605"/>
                <a:ext cx="4689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804A3B6-5866-949F-4F2F-3A8EB5C2D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488" y="1496605"/>
                <a:ext cx="46891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FDAF4D-4BAA-8B1D-933F-E62360441B56}"/>
              </a:ext>
            </a:extLst>
          </p:cNvPr>
          <p:cNvCxnSpPr>
            <a:cxnSpLocks/>
          </p:cNvCxnSpPr>
          <p:nvPr/>
        </p:nvCxnSpPr>
        <p:spPr>
          <a:xfrm>
            <a:off x="5435930" y="1689089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8A66B1-109B-6D11-1F4D-E1FA565E4ECB}"/>
              </a:ext>
            </a:extLst>
          </p:cNvPr>
          <p:cNvCxnSpPr>
            <a:cxnSpLocks/>
          </p:cNvCxnSpPr>
          <p:nvPr/>
        </p:nvCxnSpPr>
        <p:spPr>
          <a:xfrm>
            <a:off x="4535894" y="1689089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DF33E6D-FA50-B9D0-B38B-63345528E500}"/>
                  </a:ext>
                </a:extLst>
              </p:cNvPr>
              <p:cNvSpPr txBox="1"/>
              <p:nvPr/>
            </p:nvSpPr>
            <p:spPr>
              <a:xfrm rot="5400000">
                <a:off x="5074132" y="1236169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DF33E6D-FA50-B9D0-B38B-63345528E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74132" y="1236169"/>
                <a:ext cx="38504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71440F-919F-654E-2650-32A286EE3491}"/>
                  </a:ext>
                </a:extLst>
              </p:cNvPr>
              <p:cNvSpPr txBox="1"/>
              <p:nvPr/>
            </p:nvSpPr>
            <p:spPr>
              <a:xfrm rot="2700000">
                <a:off x="3338302" y="1143439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71440F-919F-654E-2650-32A286EE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3338302" y="1143439"/>
                <a:ext cx="38504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2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4B3BE-AF62-A987-7916-8143D2F6B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7AF6BD5-8A1F-76A3-09A1-C16C0440BDB4}"/>
                  </a:ext>
                </a:extLst>
              </p:cNvPr>
              <p:cNvSpPr/>
              <p:nvPr/>
            </p:nvSpPr>
            <p:spPr>
              <a:xfrm>
                <a:off x="2125133" y="1041399"/>
                <a:ext cx="389467" cy="3894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7AF6BD5-8A1F-76A3-09A1-C16C0440B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133" y="1041399"/>
                <a:ext cx="389467" cy="38946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55B0D00-39B8-FF18-E8D5-64C4AFD8A330}"/>
                  </a:ext>
                </a:extLst>
              </p:cNvPr>
              <p:cNvSpPr/>
              <p:nvPr/>
            </p:nvSpPr>
            <p:spPr>
              <a:xfrm>
                <a:off x="3088104" y="1607609"/>
                <a:ext cx="389467" cy="3894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55B0D00-39B8-FF18-E8D5-64C4AFD8A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104" y="1607609"/>
                <a:ext cx="389467" cy="38946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984A824-FBB3-936C-3177-FE4AFA85A577}"/>
                  </a:ext>
                </a:extLst>
              </p:cNvPr>
              <p:cNvSpPr/>
              <p:nvPr/>
            </p:nvSpPr>
            <p:spPr>
              <a:xfrm>
                <a:off x="4038601" y="1041399"/>
                <a:ext cx="389467" cy="3894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984A824-FBB3-936C-3177-FE4AFA85A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1041399"/>
                <a:ext cx="389467" cy="38946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56B39B-C857-8130-ADD5-357D783E2A0B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2514600" y="1236133"/>
            <a:ext cx="1524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E4FAC3-5C97-6DC3-6C3E-343FD740C2A7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2457564" y="1373830"/>
            <a:ext cx="687576" cy="290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751CB4-1454-7D70-0A1F-ECA771E4F85E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3420534" y="1940040"/>
            <a:ext cx="411480" cy="411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43B252-3EC7-4A1E-4D80-24D4324F213E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10490" y="1940040"/>
            <a:ext cx="411480" cy="411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5A32251-AA05-29B2-7FF1-A5CD5243E228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878484" y="1373830"/>
            <a:ext cx="303685" cy="382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5BA2EC-FC3B-7306-5542-F173C7B8A88E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643648" y="1236132"/>
            <a:ext cx="4814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2CED5C1-33E0-4693-1445-92CCFF37D08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746363" y="679121"/>
            <a:ext cx="435806" cy="419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145FAB-0338-1008-643C-E51986C39F79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2457564" y="778365"/>
            <a:ext cx="378770" cy="320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ABA0C9A-E5EF-B564-E40D-5214B5DE11D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71636" y="1799591"/>
            <a:ext cx="516468" cy="2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1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A99C8F-9E01-837A-AE8F-F8357659E8CF}"/>
              </a:ext>
            </a:extLst>
          </p:cNvPr>
          <p:cNvCxnSpPr>
            <a:cxnSpLocks/>
          </p:cNvCxnSpPr>
          <p:nvPr/>
        </p:nvCxnSpPr>
        <p:spPr>
          <a:xfrm>
            <a:off x="1606163" y="755374"/>
            <a:ext cx="0" cy="27467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150CBC-B8F2-35C2-2CC4-022E25877689}"/>
              </a:ext>
            </a:extLst>
          </p:cNvPr>
          <p:cNvCxnSpPr>
            <a:cxnSpLocks/>
          </p:cNvCxnSpPr>
          <p:nvPr/>
        </p:nvCxnSpPr>
        <p:spPr>
          <a:xfrm flipH="1">
            <a:off x="1587875" y="3493008"/>
            <a:ext cx="3523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8F6042-EB42-1741-F162-71C6FE812391}"/>
              </a:ext>
            </a:extLst>
          </p:cNvPr>
          <p:cNvSpPr txBox="1"/>
          <p:nvPr/>
        </p:nvSpPr>
        <p:spPr>
          <a:xfrm rot="16200000">
            <a:off x="1166620" y="306260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DC47E-401E-07F4-5177-304CFAF798B4}"/>
              </a:ext>
            </a:extLst>
          </p:cNvPr>
          <p:cNvSpPr txBox="1"/>
          <p:nvPr/>
        </p:nvSpPr>
        <p:spPr>
          <a:xfrm>
            <a:off x="1587875" y="3493008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E4C78D9-46A7-06BF-7030-D15880B3B1EF}"/>
              </a:ext>
            </a:extLst>
          </p:cNvPr>
          <p:cNvSpPr/>
          <p:nvPr/>
        </p:nvSpPr>
        <p:spPr>
          <a:xfrm>
            <a:off x="1673283" y="1248238"/>
            <a:ext cx="3482502" cy="1741389"/>
          </a:xfrm>
          <a:custGeom>
            <a:avLst/>
            <a:gdLst>
              <a:gd name="connsiteX0" fmla="*/ 0 w 3482502"/>
              <a:gd name="connsiteY0" fmla="*/ 6485 h 2658900"/>
              <a:gd name="connsiteX1" fmla="*/ 629055 w 3482502"/>
              <a:gd name="connsiteY1" fmla="*/ 1731523 h 2658900"/>
              <a:gd name="connsiteX2" fmla="*/ 1692613 w 3482502"/>
              <a:gd name="connsiteY2" fmla="*/ 2658893 h 2658900"/>
              <a:gd name="connsiteX3" fmla="*/ 2840477 w 3482502"/>
              <a:gd name="connsiteY3" fmla="*/ 1718553 h 2658900"/>
              <a:gd name="connsiteX4" fmla="*/ 3482502 w 3482502"/>
              <a:gd name="connsiteY4" fmla="*/ 0 h 26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502" h="2658900">
                <a:moveTo>
                  <a:pt x="0" y="6485"/>
                </a:moveTo>
                <a:cubicBezTo>
                  <a:pt x="173476" y="647970"/>
                  <a:pt x="346953" y="1289455"/>
                  <a:pt x="629055" y="1731523"/>
                </a:cubicBezTo>
                <a:cubicBezTo>
                  <a:pt x="911157" y="2173591"/>
                  <a:pt x="1324043" y="2661055"/>
                  <a:pt x="1692613" y="2658893"/>
                </a:cubicBezTo>
                <a:cubicBezTo>
                  <a:pt x="2061183" y="2656731"/>
                  <a:pt x="2542162" y="2161702"/>
                  <a:pt x="2840477" y="1718553"/>
                </a:cubicBezTo>
                <a:cubicBezTo>
                  <a:pt x="3138792" y="1275404"/>
                  <a:pt x="3371175" y="293991"/>
                  <a:pt x="3482502" y="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F5C6CF-4711-81EC-1A3A-5D58739B3DA2}"/>
                  </a:ext>
                </a:extLst>
              </p:cNvPr>
              <p:cNvSpPr txBox="1"/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F5C6CF-4711-81EC-1A3A-5D58739B3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739E76-86F2-5062-B9A8-198E033ED8D2}"/>
              </a:ext>
            </a:extLst>
          </p:cNvPr>
          <p:cNvCxnSpPr>
            <a:cxnSpLocks/>
          </p:cNvCxnSpPr>
          <p:nvPr/>
        </p:nvCxnSpPr>
        <p:spPr>
          <a:xfrm>
            <a:off x="3375625" y="3430621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B3F741-3321-F015-691D-E1B612CAB809}"/>
              </a:ext>
            </a:extLst>
          </p:cNvPr>
          <p:cNvCxnSpPr>
            <a:cxnSpLocks/>
          </p:cNvCxnSpPr>
          <p:nvPr/>
        </p:nvCxnSpPr>
        <p:spPr>
          <a:xfrm flipV="1">
            <a:off x="4334123" y="1488981"/>
            <a:ext cx="813232" cy="127287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3565A4-8A3D-CB3E-3B8D-127CF8CA050F}"/>
                  </a:ext>
                </a:extLst>
              </p:cNvPr>
              <p:cNvSpPr txBox="1"/>
              <p:nvPr/>
            </p:nvSpPr>
            <p:spPr>
              <a:xfrm>
                <a:off x="4519849" y="3476212"/>
                <a:ext cx="454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3565A4-8A3D-CB3E-3B8D-127CF8CA0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49" y="3476212"/>
                <a:ext cx="45493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7D33DB-70D0-FD49-B10C-27B84B7587B7}"/>
              </a:ext>
            </a:extLst>
          </p:cNvPr>
          <p:cNvCxnSpPr>
            <a:cxnSpLocks/>
          </p:cNvCxnSpPr>
          <p:nvPr/>
        </p:nvCxnSpPr>
        <p:spPr>
          <a:xfrm>
            <a:off x="4719275" y="3408083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12CEB4-0A18-4CA3-4873-9BD95F0C7055}"/>
                  </a:ext>
                </a:extLst>
              </p:cNvPr>
              <p:cNvSpPr txBox="1"/>
              <p:nvPr/>
            </p:nvSpPr>
            <p:spPr>
              <a:xfrm>
                <a:off x="3815175" y="3489182"/>
                <a:ext cx="6504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12CEB4-0A18-4CA3-4873-9BD95F0C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175" y="3489182"/>
                <a:ext cx="65049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1B8C43-5D3C-F9E7-1F62-3C166CDFCBF7}"/>
              </a:ext>
            </a:extLst>
          </p:cNvPr>
          <p:cNvCxnSpPr>
            <a:cxnSpLocks/>
          </p:cNvCxnSpPr>
          <p:nvPr/>
        </p:nvCxnSpPr>
        <p:spPr>
          <a:xfrm>
            <a:off x="4014601" y="3427538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A824A4-1ED8-FD70-0355-1FD3FBF61B00}"/>
                  </a:ext>
                </a:extLst>
              </p:cNvPr>
              <p:cNvSpPr txBox="1"/>
              <p:nvPr/>
            </p:nvSpPr>
            <p:spPr>
              <a:xfrm>
                <a:off x="4818113" y="1871833"/>
                <a:ext cx="8095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∇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ℒ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A824A4-1ED8-FD70-0355-1FD3FBF6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13" y="1871833"/>
                <a:ext cx="809581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F3A00E-3BD2-FA40-83F4-9136BBF791F3}"/>
              </a:ext>
            </a:extLst>
          </p:cNvPr>
          <p:cNvCxnSpPr>
            <a:cxnSpLocks/>
          </p:cNvCxnSpPr>
          <p:nvPr/>
        </p:nvCxnSpPr>
        <p:spPr>
          <a:xfrm flipH="1">
            <a:off x="4014601" y="2021655"/>
            <a:ext cx="710967" cy="680011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4C0B6A-3D96-7F53-A36A-81F60B58AB88}"/>
                  </a:ext>
                </a:extLst>
              </p:cNvPr>
              <p:cNvSpPr txBox="1"/>
              <p:nvPr/>
            </p:nvSpPr>
            <p:spPr>
              <a:xfrm>
                <a:off x="2358057" y="738494"/>
                <a:ext cx="2112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∇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ℒ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4C0B6A-3D96-7F53-A36A-81F60B58A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57" y="738494"/>
                <a:ext cx="2112951" cy="338554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44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36918-2E77-F087-2433-BC40B06A8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7CFDEB-69FD-FD4E-CFA7-7ACC206BA89A}"/>
              </a:ext>
            </a:extLst>
          </p:cNvPr>
          <p:cNvCxnSpPr>
            <a:cxnSpLocks/>
          </p:cNvCxnSpPr>
          <p:nvPr/>
        </p:nvCxnSpPr>
        <p:spPr>
          <a:xfrm>
            <a:off x="1606163" y="755374"/>
            <a:ext cx="0" cy="27467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7C4059-1FD8-8CEE-ED6C-DC6D431D0D9C}"/>
              </a:ext>
            </a:extLst>
          </p:cNvPr>
          <p:cNvCxnSpPr>
            <a:cxnSpLocks/>
          </p:cNvCxnSpPr>
          <p:nvPr/>
        </p:nvCxnSpPr>
        <p:spPr>
          <a:xfrm flipH="1">
            <a:off x="1587875" y="3493008"/>
            <a:ext cx="3523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C11330-682B-CEED-46B7-50A43B74F587}"/>
              </a:ext>
            </a:extLst>
          </p:cNvPr>
          <p:cNvSpPr txBox="1"/>
          <p:nvPr/>
        </p:nvSpPr>
        <p:spPr>
          <a:xfrm rot="16200000">
            <a:off x="1166620" y="306260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EB3899-4E6B-F3F7-1E8D-E06D75813896}"/>
              </a:ext>
            </a:extLst>
          </p:cNvPr>
          <p:cNvSpPr txBox="1"/>
          <p:nvPr/>
        </p:nvSpPr>
        <p:spPr>
          <a:xfrm>
            <a:off x="1587875" y="3493008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B3C13D6-D5A8-A7F5-A8A4-501D699FCFFD}"/>
              </a:ext>
            </a:extLst>
          </p:cNvPr>
          <p:cNvSpPr/>
          <p:nvPr/>
        </p:nvSpPr>
        <p:spPr>
          <a:xfrm>
            <a:off x="1673283" y="1248238"/>
            <a:ext cx="3482502" cy="1741389"/>
          </a:xfrm>
          <a:custGeom>
            <a:avLst/>
            <a:gdLst>
              <a:gd name="connsiteX0" fmla="*/ 0 w 3482502"/>
              <a:gd name="connsiteY0" fmla="*/ 6485 h 2658900"/>
              <a:gd name="connsiteX1" fmla="*/ 629055 w 3482502"/>
              <a:gd name="connsiteY1" fmla="*/ 1731523 h 2658900"/>
              <a:gd name="connsiteX2" fmla="*/ 1692613 w 3482502"/>
              <a:gd name="connsiteY2" fmla="*/ 2658893 h 2658900"/>
              <a:gd name="connsiteX3" fmla="*/ 2840477 w 3482502"/>
              <a:gd name="connsiteY3" fmla="*/ 1718553 h 2658900"/>
              <a:gd name="connsiteX4" fmla="*/ 3482502 w 3482502"/>
              <a:gd name="connsiteY4" fmla="*/ 0 h 26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502" h="2658900">
                <a:moveTo>
                  <a:pt x="0" y="6485"/>
                </a:moveTo>
                <a:cubicBezTo>
                  <a:pt x="173476" y="647970"/>
                  <a:pt x="346953" y="1289455"/>
                  <a:pt x="629055" y="1731523"/>
                </a:cubicBezTo>
                <a:cubicBezTo>
                  <a:pt x="911157" y="2173591"/>
                  <a:pt x="1324043" y="2661055"/>
                  <a:pt x="1692613" y="2658893"/>
                </a:cubicBezTo>
                <a:cubicBezTo>
                  <a:pt x="2061183" y="2656731"/>
                  <a:pt x="2542162" y="2161702"/>
                  <a:pt x="2840477" y="1718553"/>
                </a:cubicBezTo>
                <a:cubicBezTo>
                  <a:pt x="3138792" y="1275404"/>
                  <a:pt x="3371175" y="293991"/>
                  <a:pt x="3482502" y="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5537B4-440D-778F-1F4D-39A950842773}"/>
                  </a:ext>
                </a:extLst>
              </p:cNvPr>
              <p:cNvSpPr txBox="1"/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5537B4-440D-778F-1F4D-39A950842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D55365-61A0-A837-59C7-1F683E4FBBAF}"/>
              </a:ext>
            </a:extLst>
          </p:cNvPr>
          <p:cNvCxnSpPr>
            <a:cxnSpLocks/>
          </p:cNvCxnSpPr>
          <p:nvPr/>
        </p:nvCxnSpPr>
        <p:spPr>
          <a:xfrm>
            <a:off x="3375625" y="3430621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79FCE5-AE90-61A1-EC3C-BF2C0A6BAB3E}"/>
              </a:ext>
            </a:extLst>
          </p:cNvPr>
          <p:cNvCxnSpPr>
            <a:cxnSpLocks/>
          </p:cNvCxnSpPr>
          <p:nvPr/>
        </p:nvCxnSpPr>
        <p:spPr>
          <a:xfrm flipH="1">
            <a:off x="1879600" y="1549940"/>
            <a:ext cx="3107447" cy="177904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F9B934-0B67-4284-3691-DFF6AB2A2467}"/>
              </a:ext>
            </a:extLst>
          </p:cNvPr>
          <p:cNvCxnSpPr>
            <a:cxnSpLocks/>
          </p:cNvCxnSpPr>
          <p:nvPr/>
        </p:nvCxnSpPr>
        <p:spPr>
          <a:xfrm>
            <a:off x="1930254" y="1730337"/>
            <a:ext cx="2949721" cy="83797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115A34-883F-FD1C-8433-1F9E5B02CBD0}"/>
              </a:ext>
            </a:extLst>
          </p:cNvPr>
          <p:cNvCxnSpPr>
            <a:cxnSpLocks/>
          </p:cNvCxnSpPr>
          <p:nvPr/>
        </p:nvCxnSpPr>
        <p:spPr>
          <a:xfrm>
            <a:off x="2118660" y="2101423"/>
            <a:ext cx="126065" cy="161251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FB00B8-440D-2F81-2010-0C9370001144}"/>
              </a:ext>
            </a:extLst>
          </p:cNvPr>
          <p:cNvCxnSpPr>
            <a:cxnSpLocks/>
          </p:cNvCxnSpPr>
          <p:nvPr/>
        </p:nvCxnSpPr>
        <p:spPr>
          <a:xfrm flipH="1">
            <a:off x="4269267" y="2002949"/>
            <a:ext cx="484308" cy="550095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3A05E0-936D-C02B-3139-C80F9CFC1F03}"/>
              </a:ext>
            </a:extLst>
          </p:cNvPr>
          <p:cNvCxnSpPr>
            <a:cxnSpLocks/>
          </p:cNvCxnSpPr>
          <p:nvPr/>
        </p:nvCxnSpPr>
        <p:spPr>
          <a:xfrm flipH="1">
            <a:off x="3727254" y="2553044"/>
            <a:ext cx="525294" cy="330441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749FC7-1D4A-55CA-CC95-BE97A62932AB}"/>
              </a:ext>
            </a:extLst>
          </p:cNvPr>
          <p:cNvCxnSpPr>
            <a:cxnSpLocks/>
          </p:cNvCxnSpPr>
          <p:nvPr/>
        </p:nvCxnSpPr>
        <p:spPr>
          <a:xfrm flipH="1">
            <a:off x="3365896" y="2879682"/>
            <a:ext cx="356556" cy="109940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B8C39D-ACC4-CEEB-3190-1778ED75D6F9}"/>
              </a:ext>
            </a:extLst>
          </p:cNvPr>
          <p:cNvCxnSpPr>
            <a:cxnSpLocks/>
          </p:cNvCxnSpPr>
          <p:nvPr/>
        </p:nvCxnSpPr>
        <p:spPr>
          <a:xfrm flipH="1">
            <a:off x="1997675" y="1814134"/>
            <a:ext cx="2821975" cy="113206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1E50FC-012D-2D16-F3C0-283CB7521768}"/>
              </a:ext>
            </a:extLst>
          </p:cNvPr>
          <p:cNvCxnSpPr>
            <a:cxnSpLocks/>
          </p:cNvCxnSpPr>
          <p:nvPr/>
        </p:nvCxnSpPr>
        <p:spPr>
          <a:xfrm>
            <a:off x="2253125" y="2275291"/>
            <a:ext cx="150581" cy="150205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F66B7D-F75C-F6AB-B3EE-684FC7E6A692}"/>
              </a:ext>
            </a:extLst>
          </p:cNvPr>
          <p:cNvCxnSpPr>
            <a:cxnSpLocks/>
          </p:cNvCxnSpPr>
          <p:nvPr/>
        </p:nvCxnSpPr>
        <p:spPr>
          <a:xfrm>
            <a:off x="2409614" y="2443421"/>
            <a:ext cx="161011" cy="134679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E4A4682-9160-256E-4C6A-7AB31DF820A3}"/>
                  </a:ext>
                </a:extLst>
              </p:cNvPr>
              <p:cNvSpPr txBox="1"/>
              <p:nvPr/>
            </p:nvSpPr>
            <p:spPr>
              <a:xfrm>
                <a:off x="4447591" y="3075885"/>
                <a:ext cx="7105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2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E4A4682-9160-256E-4C6A-7AB31DF82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91" y="3075885"/>
                <a:ext cx="7105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0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D64C-48A3-134D-8D0B-F42315F38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56E63DB-0ADA-D100-C111-79C838FAB854}"/>
              </a:ext>
            </a:extLst>
          </p:cNvPr>
          <p:cNvSpPr txBox="1"/>
          <p:nvPr/>
        </p:nvSpPr>
        <p:spPr>
          <a:xfrm>
            <a:off x="1558625" y="3481928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Linear Model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52CEEB-A7EC-0516-9A81-716416F5451B}"/>
              </a:ext>
            </a:extLst>
          </p:cNvPr>
          <p:cNvSpPr/>
          <p:nvPr/>
        </p:nvSpPr>
        <p:spPr>
          <a:xfrm>
            <a:off x="1617125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90E459-B2AF-8440-07F0-5422E9831BF2}"/>
              </a:ext>
            </a:extLst>
          </p:cNvPr>
          <p:cNvSpPr/>
          <p:nvPr/>
        </p:nvSpPr>
        <p:spPr>
          <a:xfrm>
            <a:off x="1617124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780474-3EC9-A449-93CF-A6ACE3702957}"/>
              </a:ext>
            </a:extLst>
          </p:cNvPr>
          <p:cNvSpPr/>
          <p:nvPr/>
        </p:nvSpPr>
        <p:spPr>
          <a:xfrm>
            <a:off x="1617124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A46E42-3835-F2EB-0624-19B61375D80F}"/>
              </a:ext>
            </a:extLst>
          </p:cNvPr>
          <p:cNvSpPr/>
          <p:nvPr/>
        </p:nvSpPr>
        <p:spPr>
          <a:xfrm>
            <a:off x="1617124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63166-4F02-CE85-B1B0-CC25327E4BEA}"/>
                  </a:ext>
                </a:extLst>
              </p:cNvPr>
              <p:cNvSpPr txBox="1"/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63166-4F02-CE85-B1B0-CC25327E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E471A816-E104-AC42-C3C3-958C486EFF2F}"/>
              </a:ext>
            </a:extLst>
          </p:cNvPr>
          <p:cNvSpPr/>
          <p:nvPr/>
        </p:nvSpPr>
        <p:spPr>
          <a:xfrm>
            <a:off x="2579754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DC32E-2E0B-CCC7-F47B-009E1F935C53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1880322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1B191B-4E92-D059-FD58-9E7F7135E46A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1880321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CB291F-10BD-D586-A2E1-75DE0E3C49F5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1880321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D51F6A-B7F1-6A85-874B-2894641B8541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1880321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3F5E90-0615-5A63-B611-9277560D4332}"/>
              </a:ext>
            </a:extLst>
          </p:cNvPr>
          <p:cNvSpPr txBox="1"/>
          <p:nvPr/>
        </p:nvSpPr>
        <p:spPr>
          <a:xfrm>
            <a:off x="4095124" y="3481928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Neural Network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CABD52-4BDF-0CF2-BD4A-12E49BED7DD0}"/>
              </a:ext>
            </a:extLst>
          </p:cNvPr>
          <p:cNvSpPr/>
          <p:nvPr/>
        </p:nvSpPr>
        <p:spPr>
          <a:xfrm>
            <a:off x="3831931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CBAED3-F21F-D556-9418-62CDD6978F46}"/>
              </a:ext>
            </a:extLst>
          </p:cNvPr>
          <p:cNvSpPr/>
          <p:nvPr/>
        </p:nvSpPr>
        <p:spPr>
          <a:xfrm>
            <a:off x="3831930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9119D4-193A-9CD3-ACB9-CF8A0368ADA2}"/>
              </a:ext>
            </a:extLst>
          </p:cNvPr>
          <p:cNvSpPr/>
          <p:nvPr/>
        </p:nvSpPr>
        <p:spPr>
          <a:xfrm>
            <a:off x="3831930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63A1CB-CD1D-800E-F70A-19A3B0A9DD59}"/>
              </a:ext>
            </a:extLst>
          </p:cNvPr>
          <p:cNvSpPr/>
          <p:nvPr/>
        </p:nvSpPr>
        <p:spPr>
          <a:xfrm>
            <a:off x="3831930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D592BA-DF50-940A-E85E-F81887C34DD0}"/>
                  </a:ext>
                </a:extLst>
              </p:cNvPr>
              <p:cNvSpPr txBox="1"/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D592BA-DF50-940A-E85E-F81887C3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33BE4407-B474-D242-122A-1A496110231F}"/>
              </a:ext>
            </a:extLst>
          </p:cNvPr>
          <p:cNvSpPr/>
          <p:nvPr/>
        </p:nvSpPr>
        <p:spPr>
          <a:xfrm>
            <a:off x="4794560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E65B67-FA33-071B-5E45-2BE353274029}"/>
              </a:ext>
            </a:extLst>
          </p:cNvPr>
          <p:cNvCxnSpPr>
            <a:cxnSpLocks/>
            <a:stCxn id="29" idx="6"/>
            <a:endCxn id="41" idx="2"/>
          </p:cNvCxnSpPr>
          <p:nvPr/>
        </p:nvCxnSpPr>
        <p:spPr>
          <a:xfrm>
            <a:off x="4095128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7CEB03-6418-9E43-4F49-F739BA5238F4}"/>
              </a:ext>
            </a:extLst>
          </p:cNvPr>
          <p:cNvCxnSpPr>
            <a:cxnSpLocks/>
            <a:stCxn id="32" idx="6"/>
            <a:endCxn id="41" idx="2"/>
          </p:cNvCxnSpPr>
          <p:nvPr/>
        </p:nvCxnSpPr>
        <p:spPr>
          <a:xfrm flipV="1">
            <a:off x="4095127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318A5E6-0C58-ECC8-4F20-47EB674F0D08}"/>
              </a:ext>
            </a:extLst>
          </p:cNvPr>
          <p:cNvCxnSpPr>
            <a:cxnSpLocks/>
            <a:stCxn id="33" idx="6"/>
            <a:endCxn id="41" idx="2"/>
          </p:cNvCxnSpPr>
          <p:nvPr/>
        </p:nvCxnSpPr>
        <p:spPr>
          <a:xfrm flipV="1">
            <a:off x="4095127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A5E1AD-0538-8374-26E9-C6022BC03E2D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4095127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B07864F-7017-C53A-D09A-EFA12E997FBD}"/>
              </a:ext>
            </a:extLst>
          </p:cNvPr>
          <p:cNvSpPr/>
          <p:nvPr/>
        </p:nvSpPr>
        <p:spPr>
          <a:xfrm>
            <a:off x="4794559" y="155689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291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793235-6A87-A784-17C9-FC8501A56BE0}"/>
              </a:ext>
            </a:extLst>
          </p:cNvPr>
          <p:cNvSpPr/>
          <p:nvPr/>
        </p:nvSpPr>
        <p:spPr>
          <a:xfrm>
            <a:off x="4794558" y="2199086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96D56-FD78-8AC3-9223-79A32E456A95}"/>
                  </a:ext>
                </a:extLst>
              </p:cNvPr>
              <p:cNvSpPr txBox="1"/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96D56-FD78-8AC3-9223-79A32E456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8B03A9-473B-3B1C-50CA-01B35C19FA3D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4095125" y="1349749"/>
            <a:ext cx="699434" cy="33874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754260-3C2F-55A2-C981-E524A883B27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4643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5BDA01-FA4D-B27F-C16D-9D247BA5709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34802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15789E-60BE-860D-CB4B-7BE62C144D9F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102550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112D16-141B-1378-CEF3-5F79E8FCC2C5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3" y="1354394"/>
            <a:ext cx="681395" cy="976291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A7415C-887A-B10F-FB81-14D25489673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1697777"/>
            <a:ext cx="681396" cy="632908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C84A3FA-7723-3387-B736-57A93C83E90A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2041160"/>
            <a:ext cx="681396" cy="28952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1E6105-8CF6-2A1B-AB78-9DD813D22382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4113162" y="2330685"/>
            <a:ext cx="681396" cy="387954"/>
          </a:xfrm>
          <a:prstGeom prst="line">
            <a:avLst/>
          </a:prstGeom>
          <a:ln w="25400" cmpd="sng">
            <a:solidFill>
              <a:srgbClr val="00B050">
                <a:alpha val="53348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D664F2D-CAAB-1940-BFD1-EF7328AA79DF}"/>
              </a:ext>
            </a:extLst>
          </p:cNvPr>
          <p:cNvSpPr/>
          <p:nvPr/>
        </p:nvSpPr>
        <p:spPr>
          <a:xfrm>
            <a:off x="5757189" y="121815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000FC3-5EE1-DD43-F718-65D74CA4F652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5057757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36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BB3A3A0-04A5-9CD0-0D41-774DD9912396}"/>
              </a:ext>
            </a:extLst>
          </p:cNvPr>
          <p:cNvCxnSpPr>
            <a:cxnSpLocks/>
            <a:stCxn id="48" idx="6"/>
            <a:endCxn id="69" idx="2"/>
          </p:cNvCxnSpPr>
          <p:nvPr/>
        </p:nvCxnSpPr>
        <p:spPr>
          <a:xfrm flipV="1">
            <a:off x="5057755" y="1349749"/>
            <a:ext cx="699434" cy="98093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2D99A2-4CBA-2B06-00BB-72671246056D}"/>
              </a:ext>
            </a:extLst>
          </p:cNvPr>
          <p:cNvCxnSpPr>
            <a:cxnSpLocks/>
            <a:stCxn id="47" idx="6"/>
            <a:endCxn id="69" idx="2"/>
          </p:cNvCxnSpPr>
          <p:nvPr/>
        </p:nvCxnSpPr>
        <p:spPr>
          <a:xfrm flipV="1">
            <a:off x="5057756" y="1349749"/>
            <a:ext cx="699433" cy="338740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0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BA674-ED48-2D74-EE17-B547D0E1E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96A814EC-8118-7E32-6B44-8F714087E638}"/>
              </a:ext>
            </a:extLst>
          </p:cNvPr>
          <p:cNvSpPr/>
          <p:nvPr/>
        </p:nvSpPr>
        <p:spPr>
          <a:xfrm>
            <a:off x="5041548" y="3249740"/>
            <a:ext cx="212317" cy="6136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652264-3A42-E64C-B937-A91A545E7610}"/>
              </a:ext>
            </a:extLst>
          </p:cNvPr>
          <p:cNvSpPr/>
          <p:nvPr/>
        </p:nvSpPr>
        <p:spPr>
          <a:xfrm>
            <a:off x="1634521" y="3044650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2FF8C63-2302-A5C2-9191-CC163906F118}"/>
              </a:ext>
            </a:extLst>
          </p:cNvPr>
          <p:cNvSpPr/>
          <p:nvPr/>
        </p:nvSpPr>
        <p:spPr>
          <a:xfrm>
            <a:off x="2422343" y="3044650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A627B-2956-18ED-81A9-B783D2AE6308}"/>
              </a:ext>
            </a:extLst>
          </p:cNvPr>
          <p:cNvSpPr/>
          <p:nvPr/>
        </p:nvSpPr>
        <p:spPr>
          <a:xfrm>
            <a:off x="1422286" y="1163256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1C22F9-0344-C124-D9FF-3FF3E0744590}"/>
              </a:ext>
            </a:extLst>
          </p:cNvPr>
          <p:cNvSpPr/>
          <p:nvPr/>
        </p:nvSpPr>
        <p:spPr>
          <a:xfrm>
            <a:off x="1637230" y="1302717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13B64D-39C3-9D86-849B-0090104DA29C}"/>
              </a:ext>
            </a:extLst>
          </p:cNvPr>
          <p:cNvSpPr/>
          <p:nvPr/>
        </p:nvSpPr>
        <p:spPr>
          <a:xfrm>
            <a:off x="2425052" y="1302717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F681D5-4AD3-9606-9E5C-A47C8BE78D6F}"/>
                  </a:ext>
                </a:extLst>
              </p:cNvPr>
              <p:cNvSpPr txBox="1"/>
              <p:nvPr/>
            </p:nvSpPr>
            <p:spPr>
              <a:xfrm>
                <a:off x="1961716" y="1292847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F681D5-4AD3-9606-9E5C-A47C8BE78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16" y="1292847"/>
                <a:ext cx="34028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7353DB-3D4D-525F-9B78-92C27301A96E}"/>
                  </a:ext>
                </a:extLst>
              </p:cNvPr>
              <p:cNvSpPr txBox="1"/>
              <p:nvPr/>
            </p:nvSpPr>
            <p:spPr>
              <a:xfrm>
                <a:off x="2749538" y="1302717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7353DB-3D4D-525F-9B78-92C27301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38" y="1302717"/>
                <a:ext cx="34817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3AB28044-BC6C-10CF-9752-E5B3DC690B17}"/>
              </a:ext>
            </a:extLst>
          </p:cNvPr>
          <p:cNvSpPr/>
          <p:nvPr/>
        </p:nvSpPr>
        <p:spPr>
          <a:xfrm>
            <a:off x="4027805" y="1171674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BE469E-FA24-C090-C785-F844E14C817D}"/>
              </a:ext>
            </a:extLst>
          </p:cNvPr>
          <p:cNvSpPr/>
          <p:nvPr/>
        </p:nvSpPr>
        <p:spPr>
          <a:xfrm>
            <a:off x="4242749" y="1311135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5C487E-96ED-3CC5-7422-40BA5C223089}"/>
              </a:ext>
            </a:extLst>
          </p:cNvPr>
          <p:cNvSpPr/>
          <p:nvPr/>
        </p:nvSpPr>
        <p:spPr>
          <a:xfrm>
            <a:off x="5030571" y="1311135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5A9ED-4E62-07D7-F08C-475D38013D82}"/>
              </a:ext>
            </a:extLst>
          </p:cNvPr>
          <p:cNvSpPr/>
          <p:nvPr/>
        </p:nvSpPr>
        <p:spPr>
          <a:xfrm>
            <a:off x="1422286" y="2896771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73CC03-898C-8F10-2207-06DEFC2DC3A9}"/>
              </a:ext>
            </a:extLst>
          </p:cNvPr>
          <p:cNvSpPr/>
          <p:nvPr/>
        </p:nvSpPr>
        <p:spPr>
          <a:xfrm>
            <a:off x="1637230" y="3036232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CC43FC-9CA4-66D5-A1DF-B9002DB4BC2F}"/>
              </a:ext>
            </a:extLst>
          </p:cNvPr>
          <p:cNvSpPr/>
          <p:nvPr/>
        </p:nvSpPr>
        <p:spPr>
          <a:xfrm>
            <a:off x="2425052" y="3036232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EC19CA-1FB7-AAB5-8F9B-48E2987195E8}"/>
                  </a:ext>
                </a:extLst>
              </p:cNvPr>
              <p:cNvSpPr txBox="1"/>
              <p:nvPr/>
            </p:nvSpPr>
            <p:spPr>
              <a:xfrm>
                <a:off x="1961716" y="3026362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EC19CA-1FB7-AAB5-8F9B-48E298719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16" y="3026362"/>
                <a:ext cx="34028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8958BB-D62D-0ABA-56CB-266E32958455}"/>
                  </a:ext>
                </a:extLst>
              </p:cNvPr>
              <p:cNvSpPr txBox="1"/>
              <p:nvPr/>
            </p:nvSpPr>
            <p:spPr>
              <a:xfrm>
                <a:off x="2749538" y="3036232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8958BB-D62D-0ABA-56CB-266E32958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38" y="3036232"/>
                <a:ext cx="34817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34A15BF0-7F36-DFAB-0B08-3F3BDBB670E2}"/>
              </a:ext>
            </a:extLst>
          </p:cNvPr>
          <p:cNvSpPr/>
          <p:nvPr/>
        </p:nvSpPr>
        <p:spPr>
          <a:xfrm>
            <a:off x="4027805" y="2905189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1A80DE-E7EF-7085-35EB-3FB4C4099C33}"/>
              </a:ext>
            </a:extLst>
          </p:cNvPr>
          <p:cNvSpPr/>
          <p:nvPr/>
        </p:nvSpPr>
        <p:spPr>
          <a:xfrm>
            <a:off x="4242749" y="3044650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B9B69F-02E9-C45D-74FF-AB22542142AD}"/>
              </a:ext>
            </a:extLst>
          </p:cNvPr>
          <p:cNvSpPr/>
          <p:nvPr/>
        </p:nvSpPr>
        <p:spPr>
          <a:xfrm>
            <a:off x="5030571" y="3044650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BAC5BE-0C58-34ED-7047-0A426334EA3F}"/>
                  </a:ext>
                </a:extLst>
              </p:cNvPr>
              <p:cNvSpPr txBox="1"/>
              <p:nvPr/>
            </p:nvSpPr>
            <p:spPr>
              <a:xfrm>
                <a:off x="4567235" y="3034780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BAC5BE-0C58-34ED-7047-0A426334E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5" y="3034780"/>
                <a:ext cx="34028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60BFF3-4CDE-82CE-2147-F8A9640A1E25}"/>
                  </a:ext>
                </a:extLst>
              </p:cNvPr>
              <p:cNvSpPr txBox="1"/>
              <p:nvPr/>
            </p:nvSpPr>
            <p:spPr>
              <a:xfrm>
                <a:off x="5355057" y="3044650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60BFF3-4CDE-82CE-2147-F8A9640A1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57" y="3044650"/>
                <a:ext cx="34817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13271BE-7F29-EC8C-52BE-99A43FEDD1A6}"/>
                  </a:ext>
                </a:extLst>
              </p:cNvPr>
              <p:cNvSpPr txBox="1"/>
              <p:nvPr/>
            </p:nvSpPr>
            <p:spPr>
              <a:xfrm>
                <a:off x="4567235" y="1291042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13271BE-7F29-EC8C-52BE-99A43FEDD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5" y="1291042"/>
                <a:ext cx="34028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0C0DDC-F181-90DA-E905-7669F36F176A}"/>
                  </a:ext>
                </a:extLst>
              </p:cNvPr>
              <p:cNvSpPr txBox="1"/>
              <p:nvPr/>
            </p:nvSpPr>
            <p:spPr>
              <a:xfrm>
                <a:off x="5355057" y="1300912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0C0DDC-F181-90DA-E905-7669F36F1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57" y="1300912"/>
                <a:ext cx="34817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6DA49F-4A11-F98D-B749-71B1B3AA8098}"/>
                  </a:ext>
                </a:extLst>
              </p:cNvPr>
              <p:cNvSpPr txBox="1"/>
              <p:nvPr/>
            </p:nvSpPr>
            <p:spPr>
              <a:xfrm>
                <a:off x="4836274" y="2421271"/>
                <a:ext cx="664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6DA49F-4A11-F98D-B749-71B1B3AA8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274" y="2421271"/>
                <a:ext cx="664093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8D2EF-E1D0-05E4-9F15-6E136B24067A}"/>
                  </a:ext>
                </a:extLst>
              </p:cNvPr>
              <p:cNvSpPr txBox="1"/>
              <p:nvPr/>
            </p:nvSpPr>
            <p:spPr>
              <a:xfrm>
                <a:off x="2068243" y="4146805"/>
                <a:ext cx="989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8D2EF-E1D0-05E4-9F15-6E136B240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43" y="4146805"/>
                <a:ext cx="989117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A8B3B3-6EB3-EBAB-8C49-F2BD06C71518}"/>
                  </a:ext>
                </a:extLst>
              </p:cNvPr>
              <p:cNvSpPr txBox="1"/>
              <p:nvPr/>
            </p:nvSpPr>
            <p:spPr>
              <a:xfrm>
                <a:off x="4673761" y="4154902"/>
                <a:ext cx="989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A8B3B3-6EB3-EBAB-8C49-F2BD06C7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61" y="4154902"/>
                <a:ext cx="989117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84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F460B-8B62-BCB3-F385-887F8EEC8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1BF48B-196D-61CB-4B0C-3A9A734751E7}"/>
              </a:ext>
            </a:extLst>
          </p:cNvPr>
          <p:cNvSpPr/>
          <p:nvPr/>
        </p:nvSpPr>
        <p:spPr>
          <a:xfrm>
            <a:off x="1306644" y="1157997"/>
            <a:ext cx="1993148" cy="282750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6EB39-759B-A9C4-E4E3-D1D1043436D3}"/>
              </a:ext>
            </a:extLst>
          </p:cNvPr>
          <p:cNvSpPr/>
          <p:nvPr/>
        </p:nvSpPr>
        <p:spPr>
          <a:xfrm>
            <a:off x="3299788" y="1157997"/>
            <a:ext cx="1993148" cy="282750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4B668-FCD9-9E2C-9C35-F276D78917AB}"/>
              </a:ext>
            </a:extLst>
          </p:cNvPr>
          <p:cNvSpPr txBox="1"/>
          <p:nvPr/>
        </p:nvSpPr>
        <p:spPr>
          <a:xfrm>
            <a:off x="1951197" y="765833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AFBAC-6997-C159-BB16-422C2396D984}"/>
              </a:ext>
            </a:extLst>
          </p:cNvPr>
          <p:cNvSpPr txBox="1"/>
          <p:nvPr/>
        </p:nvSpPr>
        <p:spPr>
          <a:xfrm>
            <a:off x="3944347" y="765833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6FC63-41F7-D629-C10C-4A89AC3BD6F5}"/>
              </a:ext>
            </a:extLst>
          </p:cNvPr>
          <p:cNvSpPr txBox="1"/>
          <p:nvPr/>
        </p:nvSpPr>
        <p:spPr>
          <a:xfrm>
            <a:off x="4099544" y="3662842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False Negative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592B0-BAC3-BC53-607B-208CB70018FA}"/>
              </a:ext>
            </a:extLst>
          </p:cNvPr>
          <p:cNvSpPr txBox="1"/>
          <p:nvPr/>
        </p:nvSpPr>
        <p:spPr>
          <a:xfrm>
            <a:off x="1289448" y="3682152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True Negative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1AF693-CF72-3EDC-7BF4-01F4E140B741}"/>
              </a:ext>
            </a:extLst>
          </p:cNvPr>
          <p:cNvGrpSpPr/>
          <p:nvPr/>
        </p:nvGrpSpPr>
        <p:grpSpPr>
          <a:xfrm>
            <a:off x="2057137" y="1323625"/>
            <a:ext cx="2511349" cy="2493105"/>
            <a:chOff x="-525" y="1477514"/>
            <a:chExt cx="2511349" cy="249310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1E00F2-3001-1F9A-0EFB-AF49CF91E12E}"/>
                </a:ext>
              </a:extLst>
            </p:cNvPr>
            <p:cNvSpPr/>
            <p:nvPr/>
          </p:nvSpPr>
          <p:spPr>
            <a:xfrm>
              <a:off x="17183" y="1477514"/>
              <a:ext cx="2489962" cy="24899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79EF51-70C6-A789-4364-B620CC31AA22}"/>
                </a:ext>
              </a:extLst>
            </p:cNvPr>
            <p:cNvSpPr/>
            <p:nvPr/>
          </p:nvSpPr>
          <p:spPr>
            <a:xfrm>
              <a:off x="20862" y="1480657"/>
              <a:ext cx="2489962" cy="248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4E5779EA-25CE-F085-8EDC-D48CADCD95F5}"/>
                </a:ext>
              </a:extLst>
            </p:cNvPr>
            <p:cNvSpPr/>
            <p:nvPr/>
          </p:nvSpPr>
          <p:spPr>
            <a:xfrm>
              <a:off x="5952" y="1480657"/>
              <a:ext cx="2489962" cy="248996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ord 14">
              <a:extLst>
                <a:ext uri="{FF2B5EF4-FFF2-40B4-BE49-F238E27FC236}">
                  <a16:creationId xmlns:a16="http://schemas.microsoft.com/office/drawing/2014/main" id="{A0AC7B52-E60F-3F36-C97B-F507E405E5E0}"/>
                </a:ext>
              </a:extLst>
            </p:cNvPr>
            <p:cNvSpPr/>
            <p:nvPr/>
          </p:nvSpPr>
          <p:spPr>
            <a:xfrm rot="10800000">
              <a:off x="-525" y="1480657"/>
              <a:ext cx="2489962" cy="248996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F50C222-2ED0-7FBB-C1DD-B06E423A9B66}"/>
              </a:ext>
            </a:extLst>
          </p:cNvPr>
          <p:cNvSpPr txBox="1"/>
          <p:nvPr/>
        </p:nvSpPr>
        <p:spPr>
          <a:xfrm>
            <a:off x="3350150" y="235057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True Positive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5BDB12-23B2-C96B-6161-F4048A0D6D51}"/>
              </a:ext>
            </a:extLst>
          </p:cNvPr>
          <p:cNvSpPr txBox="1"/>
          <p:nvPr/>
        </p:nvSpPr>
        <p:spPr>
          <a:xfrm>
            <a:off x="2087554" y="235057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False Positive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F41366-0C5C-D0E1-F890-8C4CF28475CC}"/>
              </a:ext>
            </a:extLst>
          </p:cNvPr>
          <p:cNvCxnSpPr>
            <a:cxnSpLocks/>
          </p:cNvCxnSpPr>
          <p:nvPr/>
        </p:nvCxnSpPr>
        <p:spPr>
          <a:xfrm>
            <a:off x="3296178" y="1153571"/>
            <a:ext cx="1986" cy="2817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3D95ADA-645A-5788-FC1E-5FA1BE55947A}"/>
              </a:ext>
            </a:extLst>
          </p:cNvPr>
          <p:cNvSpPr/>
          <p:nvPr/>
        </p:nvSpPr>
        <p:spPr>
          <a:xfrm>
            <a:off x="4754488" y="1832911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BBEB5A-1C84-4321-2617-19631336A31E}"/>
              </a:ext>
            </a:extLst>
          </p:cNvPr>
          <p:cNvSpPr/>
          <p:nvPr/>
        </p:nvSpPr>
        <p:spPr>
          <a:xfrm>
            <a:off x="4905822" y="2225537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7B9C5B-CA04-694F-99AB-D1EF028E2057}"/>
              </a:ext>
            </a:extLst>
          </p:cNvPr>
          <p:cNvSpPr/>
          <p:nvPr/>
        </p:nvSpPr>
        <p:spPr>
          <a:xfrm>
            <a:off x="4509141" y="1337988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8BC0FD-AB07-6B85-6AFF-B6DC202D2E86}"/>
              </a:ext>
            </a:extLst>
          </p:cNvPr>
          <p:cNvSpPr/>
          <p:nvPr/>
        </p:nvSpPr>
        <p:spPr>
          <a:xfrm>
            <a:off x="4722471" y="3408574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4F5FD4-9BAF-DD35-BA51-84FDBABE2CE6}"/>
              </a:ext>
            </a:extLst>
          </p:cNvPr>
          <p:cNvSpPr/>
          <p:nvPr/>
        </p:nvSpPr>
        <p:spPr>
          <a:xfrm>
            <a:off x="4002330" y="1959479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9C9353-86C7-9B3E-0804-D2BE133A9925}"/>
              </a:ext>
            </a:extLst>
          </p:cNvPr>
          <p:cNvSpPr/>
          <p:nvPr/>
        </p:nvSpPr>
        <p:spPr>
          <a:xfrm>
            <a:off x="3566176" y="1934638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73DDCD-91B8-C982-E066-1829FAE9369A}"/>
              </a:ext>
            </a:extLst>
          </p:cNvPr>
          <p:cNvSpPr/>
          <p:nvPr/>
        </p:nvSpPr>
        <p:spPr>
          <a:xfrm>
            <a:off x="3537959" y="2202150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F332C5-B66A-BB62-12C9-F0990A65A271}"/>
              </a:ext>
            </a:extLst>
          </p:cNvPr>
          <p:cNvSpPr/>
          <p:nvPr/>
        </p:nvSpPr>
        <p:spPr>
          <a:xfrm>
            <a:off x="3758214" y="2946211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0E7337-1120-7C59-CADC-057E554697BF}"/>
              </a:ext>
            </a:extLst>
          </p:cNvPr>
          <p:cNvSpPr/>
          <p:nvPr/>
        </p:nvSpPr>
        <p:spPr>
          <a:xfrm>
            <a:off x="4009740" y="3015299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EA90FB-A5A3-A3BC-E2FC-943FC7C7E91E}"/>
              </a:ext>
            </a:extLst>
          </p:cNvPr>
          <p:cNvSpPr/>
          <p:nvPr/>
        </p:nvSpPr>
        <p:spPr>
          <a:xfrm>
            <a:off x="3941319" y="3831320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CB8EC2-B16C-B279-3C7A-CCB33A9AC1E1}"/>
              </a:ext>
            </a:extLst>
          </p:cNvPr>
          <p:cNvSpPr/>
          <p:nvPr/>
        </p:nvSpPr>
        <p:spPr>
          <a:xfrm>
            <a:off x="3464967" y="3338318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B198BE-D42A-2C07-CC1E-531876E43233}"/>
              </a:ext>
            </a:extLst>
          </p:cNvPr>
          <p:cNvSpPr/>
          <p:nvPr/>
        </p:nvSpPr>
        <p:spPr>
          <a:xfrm>
            <a:off x="5023229" y="2880155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8A1B0D-B987-D483-ED5A-E9E559886C65}"/>
              </a:ext>
            </a:extLst>
          </p:cNvPr>
          <p:cNvSpPr/>
          <p:nvPr/>
        </p:nvSpPr>
        <p:spPr>
          <a:xfrm>
            <a:off x="3916972" y="1266744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5B5E36-7EAC-95AE-1F90-5A050EB47EAD}"/>
              </a:ext>
            </a:extLst>
          </p:cNvPr>
          <p:cNvSpPr/>
          <p:nvPr/>
        </p:nvSpPr>
        <p:spPr>
          <a:xfrm>
            <a:off x="3694179" y="1720242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E67BA0-0AE1-FDBA-B87C-6F1D2CC89B4C}"/>
              </a:ext>
            </a:extLst>
          </p:cNvPr>
          <p:cNvSpPr/>
          <p:nvPr/>
        </p:nvSpPr>
        <p:spPr>
          <a:xfrm>
            <a:off x="4153415" y="2279365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68F399-5550-E7D1-8C33-F967EE60486F}"/>
              </a:ext>
            </a:extLst>
          </p:cNvPr>
          <p:cNvSpPr/>
          <p:nvPr/>
        </p:nvSpPr>
        <p:spPr>
          <a:xfrm>
            <a:off x="5035804" y="3472609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C9D986-B8B4-8188-E35A-CB05F14BDFE2}"/>
              </a:ext>
            </a:extLst>
          </p:cNvPr>
          <p:cNvSpPr/>
          <p:nvPr/>
        </p:nvSpPr>
        <p:spPr>
          <a:xfrm>
            <a:off x="4572905" y="3123377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9E75563C-6802-4195-ECBF-09D91FAB7CF8}"/>
              </a:ext>
            </a:extLst>
          </p:cNvPr>
          <p:cNvSpPr>
            <a:spLocks noChangeAspect="1"/>
          </p:cNvSpPr>
          <p:nvPr/>
        </p:nvSpPr>
        <p:spPr>
          <a:xfrm>
            <a:off x="1600956" y="133077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515CFB88-F007-E0D5-50D4-226943FFBA9E}"/>
              </a:ext>
            </a:extLst>
          </p:cNvPr>
          <p:cNvSpPr>
            <a:spLocks noChangeAspect="1"/>
          </p:cNvSpPr>
          <p:nvPr/>
        </p:nvSpPr>
        <p:spPr>
          <a:xfrm>
            <a:off x="1629829" y="1896946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949FFB07-C3F2-5A93-3826-2666CA300747}"/>
              </a:ext>
            </a:extLst>
          </p:cNvPr>
          <p:cNvSpPr>
            <a:spLocks noChangeAspect="1"/>
          </p:cNvSpPr>
          <p:nvPr/>
        </p:nvSpPr>
        <p:spPr>
          <a:xfrm>
            <a:off x="2250783" y="1534883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58EDA7C4-47D8-E258-F558-C1803C2BF573}"/>
              </a:ext>
            </a:extLst>
          </p:cNvPr>
          <p:cNvSpPr>
            <a:spLocks noChangeAspect="1"/>
          </p:cNvSpPr>
          <p:nvPr/>
        </p:nvSpPr>
        <p:spPr>
          <a:xfrm>
            <a:off x="2525035" y="2133861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4C75795D-23C8-EB09-4B15-AB3B77939A9F}"/>
              </a:ext>
            </a:extLst>
          </p:cNvPr>
          <p:cNvSpPr>
            <a:spLocks noChangeAspect="1"/>
          </p:cNvSpPr>
          <p:nvPr/>
        </p:nvSpPr>
        <p:spPr>
          <a:xfrm>
            <a:off x="1536369" y="292759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4A0A303A-58B0-FAE6-7C6D-CFBA543B68E2}"/>
              </a:ext>
            </a:extLst>
          </p:cNvPr>
          <p:cNvSpPr>
            <a:spLocks noChangeAspect="1"/>
          </p:cNvSpPr>
          <p:nvPr/>
        </p:nvSpPr>
        <p:spPr>
          <a:xfrm>
            <a:off x="1688769" y="307999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6F85CDF3-3E7E-97B4-9BCC-C0FC6184FF69}"/>
              </a:ext>
            </a:extLst>
          </p:cNvPr>
          <p:cNvSpPr>
            <a:spLocks noChangeAspect="1"/>
          </p:cNvSpPr>
          <p:nvPr/>
        </p:nvSpPr>
        <p:spPr>
          <a:xfrm>
            <a:off x="2655236" y="1893503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06432CE6-6A19-AFB9-D5FD-D926EFE871D1}"/>
              </a:ext>
            </a:extLst>
          </p:cNvPr>
          <p:cNvSpPr>
            <a:spLocks noChangeAspect="1"/>
          </p:cNvSpPr>
          <p:nvPr/>
        </p:nvSpPr>
        <p:spPr>
          <a:xfrm>
            <a:off x="2822660" y="292759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91F0ADFB-6A7A-5FB5-06F6-58F2336CABF3}"/>
              </a:ext>
            </a:extLst>
          </p:cNvPr>
          <p:cNvSpPr>
            <a:spLocks noChangeAspect="1"/>
          </p:cNvSpPr>
          <p:nvPr/>
        </p:nvSpPr>
        <p:spPr>
          <a:xfrm>
            <a:off x="2960036" y="2198303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riangle 86">
            <a:extLst>
              <a:ext uri="{FF2B5EF4-FFF2-40B4-BE49-F238E27FC236}">
                <a16:creationId xmlns:a16="http://schemas.microsoft.com/office/drawing/2014/main" id="{2B90B0C0-9B4F-BE3D-5BA1-3DA83FE77CBE}"/>
              </a:ext>
            </a:extLst>
          </p:cNvPr>
          <p:cNvSpPr>
            <a:spLocks noChangeAspect="1"/>
          </p:cNvSpPr>
          <p:nvPr/>
        </p:nvSpPr>
        <p:spPr>
          <a:xfrm>
            <a:off x="3005928" y="1747701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A3198859-6410-28A8-862D-F84CBE37D7F7}"/>
              </a:ext>
            </a:extLst>
          </p:cNvPr>
          <p:cNvSpPr>
            <a:spLocks noChangeAspect="1"/>
          </p:cNvSpPr>
          <p:nvPr/>
        </p:nvSpPr>
        <p:spPr>
          <a:xfrm>
            <a:off x="2089681" y="3529435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46665812-0F3D-90BF-C196-41229095913A}"/>
              </a:ext>
            </a:extLst>
          </p:cNvPr>
          <p:cNvSpPr>
            <a:spLocks noChangeAspect="1"/>
          </p:cNvSpPr>
          <p:nvPr/>
        </p:nvSpPr>
        <p:spPr>
          <a:xfrm>
            <a:off x="2837756" y="3357647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B61642DB-594D-50D7-8425-B58393CA2135}"/>
              </a:ext>
            </a:extLst>
          </p:cNvPr>
          <p:cNvSpPr>
            <a:spLocks noChangeAspect="1"/>
          </p:cNvSpPr>
          <p:nvPr/>
        </p:nvSpPr>
        <p:spPr>
          <a:xfrm>
            <a:off x="2380726" y="2801908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66D2F2D9-639F-8250-7E0D-2D8CC36112A5}"/>
              </a:ext>
            </a:extLst>
          </p:cNvPr>
          <p:cNvSpPr>
            <a:spLocks noChangeAspect="1"/>
          </p:cNvSpPr>
          <p:nvPr/>
        </p:nvSpPr>
        <p:spPr>
          <a:xfrm>
            <a:off x="2859481" y="2719822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001374C0-FE6E-E570-73BF-B7F1FF69232C}"/>
              </a:ext>
            </a:extLst>
          </p:cNvPr>
          <p:cNvSpPr>
            <a:spLocks noChangeAspect="1"/>
          </p:cNvSpPr>
          <p:nvPr/>
        </p:nvSpPr>
        <p:spPr>
          <a:xfrm>
            <a:off x="1633441" y="2458370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B856DDB5-8BF8-0822-C878-FB1C76B05233}"/>
              </a:ext>
            </a:extLst>
          </p:cNvPr>
          <p:cNvSpPr>
            <a:spLocks noChangeAspect="1"/>
          </p:cNvSpPr>
          <p:nvPr/>
        </p:nvSpPr>
        <p:spPr>
          <a:xfrm>
            <a:off x="1840491" y="1779662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BF4F810A-69EC-30DA-7A9D-C3D563DD2C87}"/>
              </a:ext>
            </a:extLst>
          </p:cNvPr>
          <p:cNvSpPr>
            <a:spLocks noChangeAspect="1"/>
          </p:cNvSpPr>
          <p:nvPr/>
        </p:nvSpPr>
        <p:spPr>
          <a:xfrm>
            <a:off x="2586852" y="1264836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riangle 94">
            <a:extLst>
              <a:ext uri="{FF2B5EF4-FFF2-40B4-BE49-F238E27FC236}">
                <a16:creationId xmlns:a16="http://schemas.microsoft.com/office/drawing/2014/main" id="{FDFDA4F7-AF50-B3D8-29F7-BCE7632F3E99}"/>
              </a:ext>
            </a:extLst>
          </p:cNvPr>
          <p:cNvSpPr>
            <a:spLocks noChangeAspect="1"/>
          </p:cNvSpPr>
          <p:nvPr/>
        </p:nvSpPr>
        <p:spPr>
          <a:xfrm>
            <a:off x="2037653" y="1399425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riangle 95">
            <a:extLst>
              <a:ext uri="{FF2B5EF4-FFF2-40B4-BE49-F238E27FC236}">
                <a16:creationId xmlns:a16="http://schemas.microsoft.com/office/drawing/2014/main" id="{32FA0957-F2DB-A0A4-5979-E705772256FA}"/>
              </a:ext>
            </a:extLst>
          </p:cNvPr>
          <p:cNvSpPr>
            <a:spLocks noChangeAspect="1"/>
          </p:cNvSpPr>
          <p:nvPr/>
        </p:nvSpPr>
        <p:spPr>
          <a:xfrm>
            <a:off x="1838336" y="2276746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riangle 96">
            <a:extLst>
              <a:ext uri="{FF2B5EF4-FFF2-40B4-BE49-F238E27FC236}">
                <a16:creationId xmlns:a16="http://schemas.microsoft.com/office/drawing/2014/main" id="{092874F8-1EF4-DB05-2DD0-1D4061D45081}"/>
              </a:ext>
            </a:extLst>
          </p:cNvPr>
          <p:cNvSpPr>
            <a:spLocks noChangeAspect="1"/>
          </p:cNvSpPr>
          <p:nvPr/>
        </p:nvSpPr>
        <p:spPr>
          <a:xfrm>
            <a:off x="3038221" y="3133385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8D46C7-6C9C-1F5E-F9EB-AAC75EB6B533}"/>
              </a:ext>
            </a:extLst>
          </p:cNvPr>
          <p:cNvSpPr txBox="1"/>
          <p:nvPr/>
        </p:nvSpPr>
        <p:spPr>
          <a:xfrm>
            <a:off x="5867722" y="1358010"/>
            <a:ext cx="63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TPR = 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F2531E-3038-7510-321B-ED74DC2271FB}"/>
              </a:ext>
            </a:extLst>
          </p:cNvPr>
          <p:cNvGrpSpPr/>
          <p:nvPr/>
        </p:nvGrpSpPr>
        <p:grpSpPr>
          <a:xfrm>
            <a:off x="6819357" y="1455619"/>
            <a:ext cx="564581" cy="492235"/>
            <a:chOff x="5152912" y="1513846"/>
            <a:chExt cx="3243081" cy="282750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4E910CF-3B48-FC5D-E57C-F8C4A3BD6C8D}"/>
                </a:ext>
              </a:extLst>
            </p:cNvPr>
            <p:cNvSpPr/>
            <p:nvPr/>
          </p:nvSpPr>
          <p:spPr>
            <a:xfrm>
              <a:off x="6402845" y="1513846"/>
              <a:ext cx="1993148" cy="282750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75E352F-13CC-BCB6-8561-4AA843E7FE6E}"/>
                </a:ext>
              </a:extLst>
            </p:cNvPr>
            <p:cNvGrpSpPr/>
            <p:nvPr/>
          </p:nvGrpSpPr>
          <p:grpSpPr>
            <a:xfrm>
              <a:off x="5152912" y="1682030"/>
              <a:ext cx="2495198" cy="2491138"/>
              <a:chOff x="4771358" y="2093337"/>
              <a:chExt cx="2495198" cy="2491138"/>
            </a:xfrm>
          </p:grpSpPr>
          <p:sp>
            <p:nvSpPr>
              <p:cNvPr id="106" name="Chord 105">
                <a:extLst>
                  <a:ext uri="{FF2B5EF4-FFF2-40B4-BE49-F238E27FC236}">
                    <a16:creationId xmlns:a16="http://schemas.microsoft.com/office/drawing/2014/main" id="{5429DBC9-18DC-B30E-60A5-FB538B7CAA68}"/>
                  </a:ext>
                </a:extLst>
              </p:cNvPr>
              <p:cNvSpPr/>
              <p:nvPr/>
            </p:nvSpPr>
            <p:spPr>
              <a:xfrm rot="10800000">
                <a:off x="4771358" y="2093337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hord 107">
                <a:extLst>
                  <a:ext uri="{FF2B5EF4-FFF2-40B4-BE49-F238E27FC236}">
                    <a16:creationId xmlns:a16="http://schemas.microsoft.com/office/drawing/2014/main" id="{E5CCFD86-AF15-A22B-6F88-7619D7C716B4}"/>
                  </a:ext>
                </a:extLst>
              </p:cNvPr>
              <p:cNvSpPr/>
              <p:nvPr/>
            </p:nvSpPr>
            <p:spPr>
              <a:xfrm rot="10800000">
                <a:off x="4776594" y="2094513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rgbClr val="00B050">
                  <a:alpha val="2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7EB0712-A6EB-23D8-63B8-97D375B8E92B}"/>
              </a:ext>
            </a:extLst>
          </p:cNvPr>
          <p:cNvCxnSpPr>
            <a:cxnSpLocks/>
          </p:cNvCxnSpPr>
          <p:nvPr/>
        </p:nvCxnSpPr>
        <p:spPr>
          <a:xfrm flipV="1">
            <a:off x="6705229" y="1156531"/>
            <a:ext cx="421383" cy="57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hord 113">
            <a:extLst>
              <a:ext uri="{FF2B5EF4-FFF2-40B4-BE49-F238E27FC236}">
                <a16:creationId xmlns:a16="http://schemas.microsoft.com/office/drawing/2014/main" id="{604B2F05-A154-BC42-96DC-22C3D9AB4973}"/>
              </a:ext>
            </a:extLst>
          </p:cNvPr>
          <p:cNvSpPr/>
          <p:nvPr/>
        </p:nvSpPr>
        <p:spPr>
          <a:xfrm rot="10800000">
            <a:off x="6367574" y="1120038"/>
            <a:ext cx="433472" cy="433472"/>
          </a:xfrm>
          <a:prstGeom prst="chord">
            <a:avLst>
              <a:gd name="adj1" fmla="val 5424209"/>
              <a:gd name="adj2" fmla="val 16200000"/>
            </a:avLst>
          </a:prstGeom>
          <a:solidFill>
            <a:srgbClr val="00B05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0E5C0A-7673-EC56-228F-367EA2C6A4DD}"/>
              </a:ext>
            </a:extLst>
          </p:cNvPr>
          <p:cNvSpPr txBox="1"/>
          <p:nvPr/>
        </p:nvSpPr>
        <p:spPr>
          <a:xfrm>
            <a:off x="5874134" y="2351302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FPR = 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335908A-2D17-5358-3431-41288330BEC5}"/>
              </a:ext>
            </a:extLst>
          </p:cNvPr>
          <p:cNvGrpSpPr/>
          <p:nvPr/>
        </p:nvGrpSpPr>
        <p:grpSpPr>
          <a:xfrm rot="10800000">
            <a:off x="7039300" y="2412895"/>
            <a:ext cx="564581" cy="492235"/>
            <a:chOff x="5152912" y="1513846"/>
            <a:chExt cx="3243081" cy="282750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187365C-C221-5104-D235-024F89406AE5}"/>
                </a:ext>
              </a:extLst>
            </p:cNvPr>
            <p:cNvSpPr/>
            <p:nvPr/>
          </p:nvSpPr>
          <p:spPr>
            <a:xfrm>
              <a:off x="6402845" y="1513846"/>
              <a:ext cx="1993148" cy="2827506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B68BA2F-3E40-9871-5EA5-3380E162CFFD}"/>
                </a:ext>
              </a:extLst>
            </p:cNvPr>
            <p:cNvGrpSpPr/>
            <p:nvPr/>
          </p:nvGrpSpPr>
          <p:grpSpPr>
            <a:xfrm>
              <a:off x="5152912" y="1682030"/>
              <a:ext cx="2495198" cy="2491138"/>
              <a:chOff x="4771358" y="2093337"/>
              <a:chExt cx="2495198" cy="2491138"/>
            </a:xfrm>
          </p:grpSpPr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D1403559-07C2-D0E1-A57C-F7EB1422B1C3}"/>
                  </a:ext>
                </a:extLst>
              </p:cNvPr>
              <p:cNvSpPr/>
              <p:nvPr/>
            </p:nvSpPr>
            <p:spPr>
              <a:xfrm rot="10800000">
                <a:off x="4771358" y="2093337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hord 119">
                <a:extLst>
                  <a:ext uri="{FF2B5EF4-FFF2-40B4-BE49-F238E27FC236}">
                    <a16:creationId xmlns:a16="http://schemas.microsoft.com/office/drawing/2014/main" id="{C91D7351-3DA7-F95B-A695-BEB30364B7BD}"/>
                  </a:ext>
                </a:extLst>
              </p:cNvPr>
              <p:cNvSpPr/>
              <p:nvPr/>
            </p:nvSpPr>
            <p:spPr>
              <a:xfrm rot="10800000">
                <a:off x="4776594" y="2094513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rgbClr val="FF0000">
                  <a:alpha val="2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2" name="Chord 121">
            <a:extLst>
              <a:ext uri="{FF2B5EF4-FFF2-40B4-BE49-F238E27FC236}">
                <a16:creationId xmlns:a16="http://schemas.microsoft.com/office/drawing/2014/main" id="{67231434-EA72-8857-99D2-44D7C34AED3B}"/>
              </a:ext>
            </a:extLst>
          </p:cNvPr>
          <p:cNvSpPr/>
          <p:nvPr/>
        </p:nvSpPr>
        <p:spPr>
          <a:xfrm>
            <a:off x="6532679" y="2114012"/>
            <a:ext cx="433472" cy="433472"/>
          </a:xfrm>
          <a:prstGeom prst="chord">
            <a:avLst>
              <a:gd name="adj1" fmla="val 5424209"/>
              <a:gd name="adj2" fmla="val 16200000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24422B-CD27-17D7-1C5F-2B6C85F50ABF}"/>
              </a:ext>
            </a:extLst>
          </p:cNvPr>
          <p:cNvSpPr txBox="1"/>
          <p:nvPr/>
        </p:nvSpPr>
        <p:spPr>
          <a:xfrm>
            <a:off x="5495560" y="3401356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Precision = 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CD5938C-81F6-B879-8A21-B4EF54C59657}"/>
              </a:ext>
            </a:extLst>
          </p:cNvPr>
          <p:cNvGrpSpPr/>
          <p:nvPr/>
        </p:nvGrpSpPr>
        <p:grpSpPr>
          <a:xfrm>
            <a:off x="6952761" y="3472609"/>
            <a:ext cx="433472" cy="433588"/>
            <a:chOff x="6990167" y="3414719"/>
            <a:chExt cx="433472" cy="433588"/>
          </a:xfrm>
        </p:grpSpPr>
        <p:sp>
          <p:nvSpPr>
            <p:cNvPr id="128" name="Chord 127">
              <a:extLst>
                <a:ext uri="{FF2B5EF4-FFF2-40B4-BE49-F238E27FC236}">
                  <a16:creationId xmlns:a16="http://schemas.microsoft.com/office/drawing/2014/main" id="{059142A1-260B-01B3-A776-B41B51D8D584}"/>
                </a:ext>
              </a:extLst>
            </p:cNvPr>
            <p:cNvSpPr/>
            <p:nvPr/>
          </p:nvSpPr>
          <p:spPr>
            <a:xfrm rot="10800000">
              <a:off x="6990167" y="3414719"/>
              <a:ext cx="433472" cy="43347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00B05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Chord 129">
              <a:extLst>
                <a:ext uri="{FF2B5EF4-FFF2-40B4-BE49-F238E27FC236}">
                  <a16:creationId xmlns:a16="http://schemas.microsoft.com/office/drawing/2014/main" id="{E8B9598D-7BB2-5A4C-CFA3-8E1A3061E6A7}"/>
                </a:ext>
              </a:extLst>
            </p:cNvPr>
            <p:cNvSpPr/>
            <p:nvPr/>
          </p:nvSpPr>
          <p:spPr>
            <a:xfrm>
              <a:off x="6990167" y="3414835"/>
              <a:ext cx="433472" cy="43347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FF000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167F90F-3F53-6EE7-FE8B-0968D6652A21}"/>
              </a:ext>
            </a:extLst>
          </p:cNvPr>
          <p:cNvCxnSpPr>
            <a:cxnSpLocks/>
          </p:cNvCxnSpPr>
          <p:nvPr/>
        </p:nvCxnSpPr>
        <p:spPr>
          <a:xfrm flipV="1">
            <a:off x="6689343" y="2182646"/>
            <a:ext cx="421383" cy="57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ACF896E-A35F-5122-C4C1-FAFB9F62B6C8}"/>
              </a:ext>
            </a:extLst>
          </p:cNvPr>
          <p:cNvCxnSpPr>
            <a:cxnSpLocks/>
          </p:cNvCxnSpPr>
          <p:nvPr/>
        </p:nvCxnSpPr>
        <p:spPr>
          <a:xfrm flipV="1">
            <a:off x="6725221" y="3191042"/>
            <a:ext cx="421383" cy="57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hord 135">
            <a:extLst>
              <a:ext uri="{FF2B5EF4-FFF2-40B4-BE49-F238E27FC236}">
                <a16:creationId xmlns:a16="http://schemas.microsoft.com/office/drawing/2014/main" id="{21A88D6D-896C-4849-E178-3650C0C2CC83}"/>
              </a:ext>
            </a:extLst>
          </p:cNvPr>
          <p:cNvSpPr/>
          <p:nvPr/>
        </p:nvSpPr>
        <p:spPr>
          <a:xfrm rot="10800000">
            <a:off x="6360827" y="3181877"/>
            <a:ext cx="433472" cy="433472"/>
          </a:xfrm>
          <a:prstGeom prst="chord">
            <a:avLst>
              <a:gd name="adj1" fmla="val 5424209"/>
              <a:gd name="adj2" fmla="val 16200000"/>
            </a:avLst>
          </a:prstGeom>
          <a:solidFill>
            <a:srgbClr val="00B05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CD8BB-230A-F642-4088-800238E2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6AAF5D-D641-08AE-EAE9-812B4AA0E1BE}"/>
              </a:ext>
            </a:extLst>
          </p:cNvPr>
          <p:cNvSpPr/>
          <p:nvPr/>
        </p:nvSpPr>
        <p:spPr>
          <a:xfrm>
            <a:off x="1168400" y="654141"/>
            <a:ext cx="1024467" cy="2232991"/>
          </a:xfrm>
          <a:prstGeom prst="rect">
            <a:avLst/>
          </a:prstGeom>
          <a:solidFill>
            <a:srgbClr val="00B05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993082-7215-9F70-8639-CC56E9CC605E}"/>
                  </a:ext>
                </a:extLst>
              </p:cNvPr>
              <p:cNvSpPr txBox="1"/>
              <p:nvPr/>
            </p:nvSpPr>
            <p:spPr>
              <a:xfrm>
                <a:off x="1324379" y="2887131"/>
                <a:ext cx="7125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×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993082-7215-9F70-8639-CC56E9CC6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9" y="2887131"/>
                <a:ext cx="712503" cy="338554"/>
              </a:xfrm>
              <a:prstGeom prst="rect">
                <a:avLst/>
              </a:prstGeom>
              <a:blipFill>
                <a:blip r:embed="rId2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C15BEFC-5322-05EE-3876-552FAEA95284}"/>
              </a:ext>
            </a:extLst>
          </p:cNvPr>
          <p:cNvSpPr/>
          <p:nvPr/>
        </p:nvSpPr>
        <p:spPr>
          <a:xfrm>
            <a:off x="2925233" y="654140"/>
            <a:ext cx="3293534" cy="2232991"/>
          </a:xfrm>
          <a:prstGeom prst="rect">
            <a:avLst/>
          </a:prstGeom>
          <a:solidFill>
            <a:srgbClr val="00808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02A550-D671-C00B-9B43-DF3BB41A072B}"/>
                  </a:ext>
                </a:extLst>
              </p:cNvPr>
              <p:cNvSpPr txBox="1"/>
              <p:nvPr/>
            </p:nvSpPr>
            <p:spPr>
              <a:xfrm>
                <a:off x="1409147" y="1073272"/>
                <a:ext cx="542969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02A550-D671-C00B-9B43-DF3BB41A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47" y="1073272"/>
                <a:ext cx="542969" cy="348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029E54-455E-8B11-555F-09045585EA0D}"/>
              </a:ext>
            </a:extLst>
          </p:cNvPr>
          <p:cNvCxnSpPr>
            <a:cxnSpLocks/>
          </p:cNvCxnSpPr>
          <p:nvPr/>
        </p:nvCxnSpPr>
        <p:spPr>
          <a:xfrm>
            <a:off x="1869589" y="1265756"/>
            <a:ext cx="13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E7E44F-1399-1B07-275C-011D6E085133}"/>
              </a:ext>
            </a:extLst>
          </p:cNvPr>
          <p:cNvCxnSpPr>
            <a:cxnSpLocks/>
          </p:cNvCxnSpPr>
          <p:nvPr/>
        </p:nvCxnSpPr>
        <p:spPr>
          <a:xfrm>
            <a:off x="1268124" y="1265756"/>
            <a:ext cx="13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88ECF4-6CE3-4B94-115D-8524BBAD0244}"/>
                  </a:ext>
                </a:extLst>
              </p:cNvPr>
              <p:cNvSpPr txBox="1"/>
              <p:nvPr/>
            </p:nvSpPr>
            <p:spPr>
              <a:xfrm>
                <a:off x="4190806" y="2887131"/>
                <a:ext cx="7623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×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88ECF4-6CE3-4B94-115D-8524BBAD0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806" y="2887131"/>
                <a:ext cx="762388" cy="338554"/>
              </a:xfrm>
              <a:prstGeom prst="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1ECF37-FF7A-1809-8D15-84F732C01743}"/>
                  </a:ext>
                </a:extLst>
              </p:cNvPr>
              <p:cNvSpPr txBox="1"/>
              <p:nvPr/>
            </p:nvSpPr>
            <p:spPr>
              <a:xfrm>
                <a:off x="4180290" y="1085960"/>
                <a:ext cx="783420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1ECF37-FF7A-1809-8D15-84F732C01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290" y="1085960"/>
                <a:ext cx="783420" cy="348813"/>
              </a:xfrm>
              <a:prstGeom prst="rect">
                <a:avLst/>
              </a:prstGeom>
              <a:blipFill>
                <a:blip r:embed="rId5"/>
                <a:stretch>
                  <a:fillRect t="-3571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B6026A-E6BF-2D32-8D2B-907A9222AEEE}"/>
              </a:ext>
            </a:extLst>
          </p:cNvPr>
          <p:cNvCxnSpPr>
            <a:cxnSpLocks/>
          </p:cNvCxnSpPr>
          <p:nvPr/>
        </p:nvCxnSpPr>
        <p:spPr>
          <a:xfrm>
            <a:off x="5061441" y="1260367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BBF874-91F6-79BD-9BC6-A85961DD6A49}"/>
              </a:ext>
            </a:extLst>
          </p:cNvPr>
          <p:cNvCxnSpPr>
            <a:cxnSpLocks/>
          </p:cNvCxnSpPr>
          <p:nvPr/>
        </p:nvCxnSpPr>
        <p:spPr>
          <a:xfrm>
            <a:off x="3189208" y="1260367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304D0CE-421F-7CDB-5DB0-78255E92C20D}"/>
                  </a:ext>
                </a:extLst>
              </p:cNvPr>
              <p:cNvSpPr txBox="1"/>
              <p:nvPr/>
            </p:nvSpPr>
            <p:spPr>
              <a:xfrm>
                <a:off x="2242296" y="1540777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⇒</m:t>
                      </m:r>
                    </m:oMath>
                  </m:oMathPara>
                </a14:m>
                <a:endParaRPr lang="en-US" sz="32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304D0CE-421F-7CDB-5DB0-78255E92C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296" y="1540777"/>
                <a:ext cx="63350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825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133</Words>
  <Application>Microsoft Macintosh PowerPoint</Application>
  <PresentationFormat>On-screen Show (16:9)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Witter, Teal</cp:lastModifiedBy>
  <cp:revision>18</cp:revision>
  <dcterms:modified xsi:type="dcterms:W3CDTF">2025-08-05T23:03:00Z</dcterms:modified>
</cp:coreProperties>
</file>