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62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7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00"/>
    <a:srgbClr val="FFFD78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36"/>
    <p:restoredTop sz="94629"/>
  </p:normalViewPr>
  <p:slideViewPr>
    <p:cSldViewPr snapToGrid="0">
      <p:cViewPr varScale="1">
        <p:scale>
          <a:sx n="150" d="100"/>
          <a:sy n="150" d="100"/>
        </p:scale>
        <p:origin x="176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69F4D4-E278-1E0E-5108-50BA14AF72F9}"/>
              </a:ext>
            </a:extLst>
          </p:cNvPr>
          <p:cNvSpPr/>
          <p:nvPr/>
        </p:nvSpPr>
        <p:spPr>
          <a:xfrm>
            <a:off x="1173552" y="654142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75AE7-9A6E-6E08-7194-832BAFEABAFB}"/>
              </a:ext>
            </a:extLst>
          </p:cNvPr>
          <p:cNvSpPr/>
          <p:nvPr/>
        </p:nvSpPr>
        <p:spPr>
          <a:xfrm>
            <a:off x="2866886" y="654142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3A8AB2-A83D-4ED3-ED9D-1B8C1A3212AB}"/>
              </a:ext>
            </a:extLst>
          </p:cNvPr>
          <p:cNvSpPr/>
          <p:nvPr/>
        </p:nvSpPr>
        <p:spPr>
          <a:xfrm>
            <a:off x="5356087" y="654142"/>
            <a:ext cx="137160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/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98A143-2694-E838-97BB-84FDBDAA7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1058177"/>
                <a:ext cx="58381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7DBBC06-DF58-5F2F-0CC2-C1E676CA3310}"/>
              </a:ext>
            </a:extLst>
          </p:cNvPr>
          <p:cNvSpPr/>
          <p:nvPr/>
        </p:nvSpPr>
        <p:spPr>
          <a:xfrm>
            <a:off x="1173552" y="81280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C8ADF5-FF89-1756-6D9B-37459A8495C5}"/>
              </a:ext>
            </a:extLst>
          </p:cNvPr>
          <p:cNvSpPr/>
          <p:nvPr/>
        </p:nvSpPr>
        <p:spPr>
          <a:xfrm rot="5400000">
            <a:off x="3149153" y="1272159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/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6F2696-8E78-A8C2-898A-DE2FA5EFB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15" y="694273"/>
                <a:ext cx="30341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/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E5AA2E-7A70-79F5-4167-B276F5AB5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45" y="237024"/>
                <a:ext cx="308418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6DA1084-C43D-55B9-64AE-C745403FF08F}"/>
              </a:ext>
            </a:extLst>
          </p:cNvPr>
          <p:cNvSpPr/>
          <p:nvPr/>
        </p:nvSpPr>
        <p:spPr>
          <a:xfrm rot="5400000">
            <a:off x="6269066" y="812802"/>
            <a:ext cx="135467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/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46CC14-3357-1F9B-F739-6B9539B4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590" y="315538"/>
                <a:ext cx="308418" cy="338554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/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CFC25D-33A0-BFBD-6518-8F03755E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71" y="719623"/>
                <a:ext cx="3034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040636F-571A-0373-79E2-1F491614302A}"/>
              </a:ext>
            </a:extLst>
          </p:cNvPr>
          <p:cNvSpPr/>
          <p:nvPr/>
        </p:nvSpPr>
        <p:spPr>
          <a:xfrm>
            <a:off x="1173552" y="2442811"/>
            <a:ext cx="1371600" cy="13716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D40D5-6034-4E97-F906-169AE96393BD}"/>
              </a:ext>
            </a:extLst>
          </p:cNvPr>
          <p:cNvSpPr/>
          <p:nvPr/>
        </p:nvSpPr>
        <p:spPr>
          <a:xfrm>
            <a:off x="2866886" y="2442811"/>
            <a:ext cx="13716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/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58DF9F-2928-AD9D-7A26-BED8285D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979" y="2846846"/>
                <a:ext cx="58381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D912F3A-F924-3B80-5AD9-F7C9648F710D}"/>
              </a:ext>
            </a:extLst>
          </p:cNvPr>
          <p:cNvSpPr/>
          <p:nvPr/>
        </p:nvSpPr>
        <p:spPr>
          <a:xfrm rot="5400000">
            <a:off x="771012" y="3065188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7ABFD1-EC2A-68F6-D597-F26A36CFA604}"/>
              </a:ext>
            </a:extLst>
          </p:cNvPr>
          <p:cNvSpPr/>
          <p:nvPr/>
        </p:nvSpPr>
        <p:spPr>
          <a:xfrm>
            <a:off x="2866886" y="2633020"/>
            <a:ext cx="1371600" cy="1354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/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734488-5728-7F34-AB26-B714ECCBC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315" y="2100100"/>
                <a:ext cx="350994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/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9655CA9-F845-64A7-6975-DF575B55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152" y="2506502"/>
                <a:ext cx="35099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2034CBD-9957-642D-ED0C-C75D2801C62A}"/>
              </a:ext>
            </a:extLst>
          </p:cNvPr>
          <p:cNvSpPr/>
          <p:nvPr/>
        </p:nvSpPr>
        <p:spPr>
          <a:xfrm rot="5400000">
            <a:off x="4738020" y="3065188"/>
            <a:ext cx="1371600" cy="135467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B65F3D-7597-7DC4-0518-0EC69BD6F39C}"/>
              </a:ext>
            </a:extLst>
          </p:cNvPr>
          <p:cNvSpPr/>
          <p:nvPr/>
        </p:nvSpPr>
        <p:spPr>
          <a:xfrm>
            <a:off x="5650999" y="2447121"/>
            <a:ext cx="1371600" cy="13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/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FD0D2C4-101F-52FF-6E06-6FFB6D7E9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663" y="2768487"/>
                <a:ext cx="58381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/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F6B9E3-969E-D560-F471-5EE6ADB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55" y="2954386"/>
                <a:ext cx="58702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646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883AA-9AC3-22F8-AEF9-C804A0A7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E6F0BF-73ED-BA3E-0852-B56F391C51C7}"/>
              </a:ext>
            </a:extLst>
          </p:cNvPr>
          <p:cNvSpPr/>
          <p:nvPr/>
        </p:nvSpPr>
        <p:spPr>
          <a:xfrm>
            <a:off x="41810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/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C0655-3CE6-34E3-B058-C8AA928F1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56" y="3352798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3B69A4F-1C01-9B30-8448-F797FF241C12}"/>
              </a:ext>
            </a:extLst>
          </p:cNvPr>
          <p:cNvSpPr/>
          <p:nvPr/>
        </p:nvSpPr>
        <p:spPr>
          <a:xfrm>
            <a:off x="2038075" y="1066798"/>
            <a:ext cx="274320" cy="1371600"/>
          </a:xfrm>
          <a:prstGeom prst="rect">
            <a:avLst/>
          </a:prstGeom>
          <a:solidFill>
            <a:srgbClr val="7030A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/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28BB5D-04A1-9C92-38B7-369B3EF0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605" y="3352798"/>
                <a:ext cx="35631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638AA3F-3E5B-77B1-8ECF-1CE2D4C338CF}"/>
              </a:ext>
            </a:extLst>
          </p:cNvPr>
          <p:cNvSpPr/>
          <p:nvPr/>
        </p:nvSpPr>
        <p:spPr>
          <a:xfrm>
            <a:off x="3736297" y="1066798"/>
            <a:ext cx="1371600" cy="2286000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/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DC32B3-6D84-62FB-2920-4E5BB078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46" y="3352798"/>
                <a:ext cx="712503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6DC1AC-E287-F8AE-5ADA-63A5C69F5808}"/>
              </a:ext>
            </a:extLst>
          </p:cNvPr>
          <p:cNvSpPr/>
          <p:nvPr/>
        </p:nvSpPr>
        <p:spPr>
          <a:xfrm>
            <a:off x="7919302" y="1066798"/>
            <a:ext cx="274320" cy="2286000"/>
          </a:xfrm>
          <a:prstGeom prst="rect">
            <a:avLst/>
          </a:prstGeom>
          <a:solidFill>
            <a:srgbClr val="FF000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/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AF6972-EFDA-1B2E-3CB7-D1FFA62C5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347" y="3361263"/>
                <a:ext cx="712503" cy="338554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B10EA19-8D3E-A1C9-7DCC-A99FA46CAF3B}"/>
              </a:ext>
            </a:extLst>
          </p:cNvPr>
          <p:cNvSpPr txBox="1"/>
          <p:nvPr/>
        </p:nvSpPr>
        <p:spPr>
          <a:xfrm>
            <a:off x="2778124" y="2007511"/>
            <a:ext cx="492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768FF-3858-E422-2BDA-7142A33E0BA1}"/>
              </a:ext>
            </a:extLst>
          </p:cNvPr>
          <p:cNvSpPr/>
          <p:nvPr/>
        </p:nvSpPr>
        <p:spPr>
          <a:xfrm rot="5400000">
            <a:off x="5827799" y="609598"/>
            <a:ext cx="1371600" cy="2286000"/>
          </a:xfrm>
          <a:prstGeom prst="rect">
            <a:avLst/>
          </a:prstGeom>
          <a:solidFill>
            <a:schemeClr val="accent1">
              <a:alpha val="3264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/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C4D6C6-EC84-E80F-CE62-4AA22EFCB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12" y="3352798"/>
                <a:ext cx="35169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7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388D-EDE7-79CF-35C7-E6A97CEB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575408A-6215-5336-6475-E318B1C18147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F6DE08-9523-4DEB-FC5C-0D1A42B3E321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A00C49-E9B0-2DE7-9F20-513283C6E107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732D03-D0F8-0C0E-D499-588DAE1654C2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E75F34-E2E1-C0F4-0973-13D5AE2F1958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5D007E-8AF1-7355-01C7-36A3AB591575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166DC87-CF23-A15E-304C-437D224E5A8A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D6F9F1-0FC1-E46C-A149-CB70FA4BA209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41812F-C94E-4591-B2AA-184EEBDD848E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49476D-994A-EC53-0265-69DA14B86B30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6FC708-92A2-72E5-072B-B8F9527FE27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D7E79E-A805-1934-76D2-8CA63AB3841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F06B3A-47D1-2757-E2D6-1353F570CFB3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D9CAD8-A0BC-D410-9C95-CF616C7DF372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062C31-0721-DD12-6123-1979FFC08603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023788B-5C62-1DD5-AABC-A682741D4CC1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A67A92-1737-6D2F-2DDD-7DA419FC34DA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CA23830-083D-6460-EF8D-F6479C633B6E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7DB458-EFBE-213B-3302-83DBA9741AB8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844FA09-D175-339B-79ED-B294FD678CC6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C5B195-57FF-54F0-534A-14CB0F0AAC05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F11019-F804-990B-C631-B6FEA56189E5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F4C7A73-D7DB-79D9-2157-CD9AD576B9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BDF2179-ABCF-7819-84E9-6B6C0566FDCD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3DE65F-1BC3-B136-997B-BC8B5D24665F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2F2729-0272-51DD-9F23-42ED37256C8A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11EECA-D65E-5F48-2CF8-61D777D3E46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E6FBE6-C335-038B-F6C1-E4C3153307D1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477790-DE79-91F2-0984-AE19EEFE69B7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396759B-401C-1BC3-B1B1-9BE0950CDEAB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3EB041-D9A6-4C10-38EC-78FB7F40326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C1A01D-08FA-844A-1F0F-A7323AE58328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334EC9-2771-AB25-EECB-C2989903AE78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4ED4A13-35E6-F445-7FB3-1FE70D926C5D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37A4D2-FFD3-EE30-5F1E-ED549BE33F79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0E6428-2390-6382-1760-9CFF41C3494E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E8143E-7C4B-DE87-7547-1298AF67868C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1BFCD-8721-0976-C3A3-795BF396C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AD119A-DB60-F8D6-7552-099697EB7ACD}"/>
              </a:ext>
            </a:extLst>
          </p:cNvPr>
          <p:cNvCxnSpPr>
            <a:cxnSpLocks/>
          </p:cNvCxnSpPr>
          <p:nvPr/>
        </p:nvCxnSpPr>
        <p:spPr>
          <a:xfrm>
            <a:off x="1209840" y="304800"/>
            <a:ext cx="0" cy="19558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E146558-EC86-40DB-DA04-6F13BC14B7B3}"/>
              </a:ext>
            </a:extLst>
          </p:cNvPr>
          <p:cNvGrpSpPr/>
          <p:nvPr/>
        </p:nvGrpSpPr>
        <p:grpSpPr>
          <a:xfrm>
            <a:off x="633740" y="289199"/>
            <a:ext cx="1993475" cy="1993475"/>
            <a:chOff x="633740" y="289199"/>
            <a:chExt cx="1993475" cy="1993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86B9B8-43FC-B7F1-5469-FCAC015B61F9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9583B-975A-4794-FB37-E8AF43189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81A34581-6725-02D6-8981-636D1597A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8D622E9B-B5A4-7F31-E98B-C3B21FEB7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64583F-6A4A-5A8E-E6F5-1ECB7329D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07B5A660-E450-2CB7-C89B-DEE0C12F3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2FEE69DA-A8D7-B4D8-4E75-98B160B6B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AA887F-E988-3D24-A06C-832CF4A72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21A605-39ED-903C-690C-CD3F1A9B2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D87D99-3CDE-1452-D706-57558B054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481D50F9-2811-4476-897A-BEA554840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2C53A-5412-47F8-3CE5-20622E498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FE294E5-1ED0-D4B5-0310-BA9F334EEABF}"/>
              </a:ext>
            </a:extLst>
          </p:cNvPr>
          <p:cNvGrpSpPr/>
          <p:nvPr/>
        </p:nvGrpSpPr>
        <p:grpSpPr>
          <a:xfrm>
            <a:off x="633739" y="2604934"/>
            <a:ext cx="1993475" cy="1993475"/>
            <a:chOff x="633740" y="289199"/>
            <a:chExt cx="1993475" cy="199347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CF30738-9D95-26E0-8D3D-F4ACDFBD2315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D4D97BB-FCDE-A51E-8EA3-5FCE5E4691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5A5CCC00-ABDC-44F7-A743-8E4AE88D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560845BC-01D3-00AA-495A-0EAB84EE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5D6B33D-4C03-9E23-70FB-C7263946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27D60093-CE46-F33B-70E7-93D1F0B16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riangle 179">
              <a:extLst>
                <a:ext uri="{FF2B5EF4-FFF2-40B4-BE49-F238E27FC236}">
                  <a16:creationId xmlns:a16="http://schemas.microsoft.com/office/drawing/2014/main" id="{CFE79365-369C-B3F2-5407-2FB04D3D2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9320BC8-DC69-788A-E37C-9ACFC3817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C2A0922-4225-4C15-4E4B-815964D742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20328A-A350-8816-4A32-37B475053F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riangle 183">
              <a:extLst>
                <a:ext uri="{FF2B5EF4-FFF2-40B4-BE49-F238E27FC236}">
                  <a16:creationId xmlns:a16="http://schemas.microsoft.com/office/drawing/2014/main" id="{99627AAA-2F35-C4D5-7893-CE8AFD140B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358C6C95-CF1E-4724-F640-F86CEE16E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6AE08F-EDD9-1A2C-8878-BA5804B44B8D}"/>
              </a:ext>
            </a:extLst>
          </p:cNvPr>
          <p:cNvCxnSpPr>
            <a:cxnSpLocks/>
          </p:cNvCxnSpPr>
          <p:nvPr/>
        </p:nvCxnSpPr>
        <p:spPr>
          <a:xfrm>
            <a:off x="1209840" y="2613401"/>
            <a:ext cx="0" cy="19839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DB67EED-4A51-48C0-41D4-D22983785350}"/>
              </a:ext>
            </a:extLst>
          </p:cNvPr>
          <p:cNvGrpSpPr/>
          <p:nvPr/>
        </p:nvGrpSpPr>
        <p:grpSpPr>
          <a:xfrm>
            <a:off x="2977439" y="289198"/>
            <a:ext cx="1993475" cy="1993475"/>
            <a:chOff x="633740" y="289199"/>
            <a:chExt cx="1993475" cy="199347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6840374-E369-19CA-2E2C-9DB69E5B28F9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BCB9261-9907-14EF-8819-87FF0E270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E194936D-F6E1-EA33-5F4F-D72365603B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F75E4E9A-1958-2802-DD0B-98DFA03E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93815DE-27E1-DAF6-6DA1-1366A3867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A71ADA2A-B912-6632-4BDF-5D270D0F8C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riangle 195">
              <a:extLst>
                <a:ext uri="{FF2B5EF4-FFF2-40B4-BE49-F238E27FC236}">
                  <a16:creationId xmlns:a16="http://schemas.microsoft.com/office/drawing/2014/main" id="{8D814B49-E407-E163-60A3-4AF6DD0C7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B8646FD-A75F-FB8C-D377-9B24C1560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F461AC4-3291-0112-017E-D2F69BABD4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6BD5736-F88F-B11A-CC75-7C6763AF1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riangle 199">
              <a:extLst>
                <a:ext uri="{FF2B5EF4-FFF2-40B4-BE49-F238E27FC236}">
                  <a16:creationId xmlns:a16="http://schemas.microsoft.com/office/drawing/2014/main" id="{0B2F5D1E-A28E-6815-BE7A-709F188ADB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80C9B06-D2B0-109B-878F-D2A7325504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5B283571-E8D0-12E0-9345-9C4F01F36FE5}"/>
              </a:ext>
            </a:extLst>
          </p:cNvPr>
          <p:cNvGrpSpPr/>
          <p:nvPr/>
        </p:nvGrpSpPr>
        <p:grpSpPr>
          <a:xfrm>
            <a:off x="2977439" y="2608630"/>
            <a:ext cx="1993475" cy="1993475"/>
            <a:chOff x="633740" y="289199"/>
            <a:chExt cx="1993475" cy="1993475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E8B9E18-F3DA-3DAD-E28B-A1F8F3121BB8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051492E-EA18-B0AF-B6EC-1E07839B6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5347CE7A-89F9-3296-3547-F4ECAAB123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riangle 206">
              <a:extLst>
                <a:ext uri="{FF2B5EF4-FFF2-40B4-BE49-F238E27FC236}">
                  <a16:creationId xmlns:a16="http://schemas.microsoft.com/office/drawing/2014/main" id="{3009D934-23EA-68A2-B8F8-A8B3B9E5D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8079DF8-0DA4-CF35-64A5-33D7CD018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3F65424C-7B03-EC4C-2C68-55881D2DB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3D3E9651-6913-110E-5732-4F1BD9EEC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B0CEF95-2045-D479-D98E-B4FD072BF6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5B87AC1-315F-D33C-A272-7CF72F4BF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F724BCA8-BF73-8F32-3C73-FDF75865C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riangle 213">
              <a:extLst>
                <a:ext uri="{FF2B5EF4-FFF2-40B4-BE49-F238E27FC236}">
                  <a16:creationId xmlns:a16="http://schemas.microsoft.com/office/drawing/2014/main" id="{E15ABCCD-834D-372C-97A1-14016C4EA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4A320E-A09F-E71F-0565-58D80C8D5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A1BA8AD-7F31-9625-6F3F-D3EFACDB0551}"/>
              </a:ext>
            </a:extLst>
          </p:cNvPr>
          <p:cNvGrpSpPr/>
          <p:nvPr/>
        </p:nvGrpSpPr>
        <p:grpSpPr>
          <a:xfrm>
            <a:off x="5319568" y="289197"/>
            <a:ext cx="1993475" cy="1993475"/>
            <a:chOff x="633740" y="289199"/>
            <a:chExt cx="1993475" cy="199347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F85125E-C08B-93A3-1D18-AA45FDFE64AE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479A274-E22E-387B-E412-F4D4D342D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F82C890E-66F3-A692-6166-DFF6110A8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riangle 219">
              <a:extLst>
                <a:ext uri="{FF2B5EF4-FFF2-40B4-BE49-F238E27FC236}">
                  <a16:creationId xmlns:a16="http://schemas.microsoft.com/office/drawing/2014/main" id="{290873ED-2C48-F1F3-9065-6316669889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75A0872-C31E-2519-166C-D918AC459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riangle 221">
              <a:extLst>
                <a:ext uri="{FF2B5EF4-FFF2-40B4-BE49-F238E27FC236}">
                  <a16:creationId xmlns:a16="http://schemas.microsoft.com/office/drawing/2014/main" id="{8BDB78A8-2449-B70A-4276-62A0F4628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riangle 222">
              <a:extLst>
                <a:ext uri="{FF2B5EF4-FFF2-40B4-BE49-F238E27FC236}">
                  <a16:creationId xmlns:a16="http://schemas.microsoft.com/office/drawing/2014/main" id="{3F46092D-9B82-906D-B900-9872F87EF1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7F22E185-9AB8-4A14-DC3A-D96102416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0DAF4372-3E4D-4AB2-EE94-BADC42E747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13432A9-8901-13A9-C64F-9654AD036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riangle 226">
              <a:extLst>
                <a:ext uri="{FF2B5EF4-FFF2-40B4-BE49-F238E27FC236}">
                  <a16:creationId xmlns:a16="http://schemas.microsoft.com/office/drawing/2014/main" id="{0D214FA3-19E8-2EE4-876E-568A1321DD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E2282562-A964-42E3-2AA0-E500BA46D5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FFB1DD4-6DC6-7004-45A9-A501E757AD85}"/>
              </a:ext>
            </a:extLst>
          </p:cNvPr>
          <p:cNvGrpSpPr/>
          <p:nvPr/>
        </p:nvGrpSpPr>
        <p:grpSpPr>
          <a:xfrm>
            <a:off x="5319568" y="2616033"/>
            <a:ext cx="1993475" cy="1993475"/>
            <a:chOff x="633740" y="289199"/>
            <a:chExt cx="1993475" cy="199347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6AFFA894-3181-3FFC-A08D-F96C8FE79753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CC61321-90B0-8AAE-2E7E-D145731C0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953FE172-D872-66EE-08D3-9283FA1BC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66C5D318-C42C-5F12-0082-5CD12C59D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752671A-CCB7-4DA6-8491-A2BEAFBC8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08FCD057-8217-37DA-7DD5-FB26D7BEA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8FE39E3A-F377-D373-64EF-503979200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9C7A3EA-E34F-30EC-B80B-C7F7976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84D3C93F-8583-0032-A4B2-C2E7438CA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AFF1E447-08A9-5988-95B6-8C225768E5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63BA54A1-568C-541E-5357-1A0C692BF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F8AC06E-AC8D-C965-5EDF-B3B103FCE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EE3729F-EAD9-B754-E395-0E6A57038F9D}"/>
                  </a:ext>
                </a:extLst>
              </p:cNvPr>
              <p:cNvSpPr txBox="1"/>
              <p:nvPr/>
            </p:nvSpPr>
            <p:spPr>
              <a:xfrm>
                <a:off x="7524432" y="1837267"/>
                <a:ext cx="8194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8EE3729F-EAD9-B754-E395-0E6A5703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432" y="1837267"/>
                <a:ext cx="8194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BDE1E03-E346-24F9-598C-4D46ABAD660B}"/>
              </a:ext>
            </a:extLst>
          </p:cNvPr>
          <p:cNvCxnSpPr>
            <a:cxnSpLocks/>
          </p:cNvCxnSpPr>
          <p:nvPr/>
        </p:nvCxnSpPr>
        <p:spPr>
          <a:xfrm>
            <a:off x="4579573" y="318405"/>
            <a:ext cx="0" cy="19558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9C75B26A-48BE-06EA-A759-A3BB8E141771}"/>
              </a:ext>
            </a:extLst>
          </p:cNvPr>
          <p:cNvCxnSpPr>
            <a:cxnSpLocks/>
          </p:cNvCxnSpPr>
          <p:nvPr/>
        </p:nvCxnSpPr>
        <p:spPr>
          <a:xfrm>
            <a:off x="4579573" y="2627006"/>
            <a:ext cx="0" cy="19839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B010D98-3CCE-E56C-31D6-4672DA0D57DE}"/>
              </a:ext>
            </a:extLst>
          </p:cNvPr>
          <p:cNvCxnSpPr>
            <a:cxnSpLocks/>
          </p:cNvCxnSpPr>
          <p:nvPr/>
        </p:nvCxnSpPr>
        <p:spPr>
          <a:xfrm flipH="1" flipV="1">
            <a:off x="5318674" y="1181753"/>
            <a:ext cx="198590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7239EFE-A944-2F5F-7715-4EDA6EF28D0E}"/>
              </a:ext>
            </a:extLst>
          </p:cNvPr>
          <p:cNvCxnSpPr>
            <a:cxnSpLocks/>
          </p:cNvCxnSpPr>
          <p:nvPr/>
        </p:nvCxnSpPr>
        <p:spPr>
          <a:xfrm flipH="1" flipV="1">
            <a:off x="5318674" y="3518553"/>
            <a:ext cx="198590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4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701C-F81C-42AA-D5EB-9D2691EE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CDAA7C-2BD0-E3F2-0D24-A4853552C93F}"/>
              </a:ext>
            </a:extLst>
          </p:cNvPr>
          <p:cNvCxnSpPr>
            <a:cxnSpLocks/>
          </p:cNvCxnSpPr>
          <p:nvPr/>
        </p:nvCxnSpPr>
        <p:spPr>
          <a:xfrm>
            <a:off x="1209840" y="304800"/>
            <a:ext cx="0" cy="19558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F37A898-6D8A-C8CD-1769-1D2DB86F7C30}"/>
              </a:ext>
            </a:extLst>
          </p:cNvPr>
          <p:cNvGrpSpPr/>
          <p:nvPr/>
        </p:nvGrpSpPr>
        <p:grpSpPr>
          <a:xfrm>
            <a:off x="633740" y="289199"/>
            <a:ext cx="1993475" cy="1993475"/>
            <a:chOff x="633740" y="289199"/>
            <a:chExt cx="1993475" cy="19934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EB6BE4A-9CBC-54B4-3664-F2CD2FF7A671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EEC43A-775F-ECB4-680A-5A9F7D9AB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F23C44D8-BC3D-EE82-9472-1FAF7D89E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FCD4DC76-243B-AF92-A436-1693ABD71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9B2B75-5E2D-FFDB-922E-E8C7AA0AE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9D031085-12FF-149F-46EE-6322D53BE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783423B-7B1D-4AC0-DAB5-20CB0B720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A5102C-F553-49E8-266B-E84EEBC08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39D2EA-5664-4D5F-89B0-93C36E2DA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E90B0F-AF69-1165-7B78-85E492E409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812B0F1-4614-DEA0-F833-99E46132B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73C69F-8FD1-BE79-BEC8-E6E863DAF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831E75A-4503-4E53-2EEB-D3D28A5EEA31}"/>
              </a:ext>
            </a:extLst>
          </p:cNvPr>
          <p:cNvGrpSpPr/>
          <p:nvPr/>
        </p:nvGrpSpPr>
        <p:grpSpPr>
          <a:xfrm>
            <a:off x="633739" y="2604934"/>
            <a:ext cx="1993475" cy="1993475"/>
            <a:chOff x="633740" y="289199"/>
            <a:chExt cx="1993475" cy="1993475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0067F24-6014-8337-6FD0-3CD511730A7A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05EC364-0371-34DA-99DF-3EBDABD81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DAAD15A8-CF48-C9EE-2895-E338B8414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Triangle 176">
              <a:extLst>
                <a:ext uri="{FF2B5EF4-FFF2-40B4-BE49-F238E27FC236}">
                  <a16:creationId xmlns:a16="http://schemas.microsoft.com/office/drawing/2014/main" id="{DA12FB66-636A-387F-802C-1A5D88FA8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B49D7CA-33B3-E0A9-4DD9-21D283B5F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1BA34EC4-D9FB-5DF9-749D-63C7A7440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riangle 179">
              <a:extLst>
                <a:ext uri="{FF2B5EF4-FFF2-40B4-BE49-F238E27FC236}">
                  <a16:creationId xmlns:a16="http://schemas.microsoft.com/office/drawing/2014/main" id="{72BCA612-2612-B2B5-4E5A-C39856EAD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0A383FC-81A0-BD92-86A5-53716E9B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A577389-F504-96A8-179A-4D5AFCFD3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64A99EE-C7A2-9694-E836-3734F61AC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riangle 183">
              <a:extLst>
                <a:ext uri="{FF2B5EF4-FFF2-40B4-BE49-F238E27FC236}">
                  <a16:creationId xmlns:a16="http://schemas.microsoft.com/office/drawing/2014/main" id="{3FFF0B02-26B6-7B35-6AAF-5C732A42E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1308956-AA42-F824-3260-4A5F49028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6E00B97-4F2B-B7CE-7CD1-4D3E2E0FA1C8}"/>
              </a:ext>
            </a:extLst>
          </p:cNvPr>
          <p:cNvCxnSpPr>
            <a:cxnSpLocks/>
          </p:cNvCxnSpPr>
          <p:nvPr/>
        </p:nvCxnSpPr>
        <p:spPr>
          <a:xfrm>
            <a:off x="1209840" y="2613401"/>
            <a:ext cx="0" cy="19839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0F17A3D-27EE-B9B2-1F33-A61424D487B6}"/>
              </a:ext>
            </a:extLst>
          </p:cNvPr>
          <p:cNvGrpSpPr/>
          <p:nvPr/>
        </p:nvGrpSpPr>
        <p:grpSpPr>
          <a:xfrm>
            <a:off x="2977439" y="289198"/>
            <a:ext cx="1993475" cy="1993475"/>
            <a:chOff x="633740" y="289199"/>
            <a:chExt cx="1993475" cy="199347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74EF836C-B722-4174-012F-967D70D123F3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6E40EFF-EFB7-D6C1-6705-94255976E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riangle 191">
              <a:extLst>
                <a:ext uri="{FF2B5EF4-FFF2-40B4-BE49-F238E27FC236}">
                  <a16:creationId xmlns:a16="http://schemas.microsoft.com/office/drawing/2014/main" id="{B580F44F-F077-6F2C-860C-00E7F468C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riangle 192">
              <a:extLst>
                <a:ext uri="{FF2B5EF4-FFF2-40B4-BE49-F238E27FC236}">
                  <a16:creationId xmlns:a16="http://schemas.microsoft.com/office/drawing/2014/main" id="{3A6DFF31-E719-5989-46BA-6002F51CF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5DE85E5-0CE4-A135-A505-A11142F262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riangle 194">
              <a:extLst>
                <a:ext uri="{FF2B5EF4-FFF2-40B4-BE49-F238E27FC236}">
                  <a16:creationId xmlns:a16="http://schemas.microsoft.com/office/drawing/2014/main" id="{E010FFF9-D162-5771-2105-8B98E7A605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riangle 195">
              <a:extLst>
                <a:ext uri="{FF2B5EF4-FFF2-40B4-BE49-F238E27FC236}">
                  <a16:creationId xmlns:a16="http://schemas.microsoft.com/office/drawing/2014/main" id="{1F518156-24E8-ECF3-C8DF-22890B6B5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3A23F18-430F-6818-EF64-2A1384A8E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576A3D0-18B2-1055-9090-F1C0FA2C65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5D5C069-CAAF-4FCE-A3B1-D5D6F915F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riangle 199">
              <a:extLst>
                <a:ext uri="{FF2B5EF4-FFF2-40B4-BE49-F238E27FC236}">
                  <a16:creationId xmlns:a16="http://schemas.microsoft.com/office/drawing/2014/main" id="{B0B575CC-28B2-C57F-5F7D-E494E22B0D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2428D9BF-EA2C-3FA7-80D2-74A2FF884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77990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C1363F7-5F3B-DAD6-2AC1-EEC550EC1C04}"/>
              </a:ext>
            </a:extLst>
          </p:cNvPr>
          <p:cNvGrpSpPr/>
          <p:nvPr/>
        </p:nvGrpSpPr>
        <p:grpSpPr>
          <a:xfrm>
            <a:off x="2977439" y="2608630"/>
            <a:ext cx="1993475" cy="1993475"/>
            <a:chOff x="633740" y="289199"/>
            <a:chExt cx="1993475" cy="1993475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25F87BA-FF77-3F93-1A31-D5C7A33DF618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816E777-1F22-CEA7-2233-CDA352F31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riangle 205">
              <a:extLst>
                <a:ext uri="{FF2B5EF4-FFF2-40B4-BE49-F238E27FC236}">
                  <a16:creationId xmlns:a16="http://schemas.microsoft.com/office/drawing/2014/main" id="{3C36031E-178C-D258-EC7B-6A26C72B7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Triangle 206">
              <a:extLst>
                <a:ext uri="{FF2B5EF4-FFF2-40B4-BE49-F238E27FC236}">
                  <a16:creationId xmlns:a16="http://schemas.microsoft.com/office/drawing/2014/main" id="{7D3C685C-0261-062C-C48D-F4018EBDC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42F0A881-FB45-3AA5-0D23-BAAB1410A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riangle 208">
              <a:extLst>
                <a:ext uri="{FF2B5EF4-FFF2-40B4-BE49-F238E27FC236}">
                  <a16:creationId xmlns:a16="http://schemas.microsoft.com/office/drawing/2014/main" id="{AB5EE5B5-6461-FBBB-34D4-6B79CAB7A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DDA27787-2C60-CAA6-47A8-0E6A2E786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46AE932-F30A-6221-B046-E8F7F17B82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BBB5FED-6553-0A2A-8860-0319C5D0A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BD60A0A-9CB8-42DF-EFEB-10BD47799B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Triangle 213">
              <a:extLst>
                <a:ext uri="{FF2B5EF4-FFF2-40B4-BE49-F238E27FC236}">
                  <a16:creationId xmlns:a16="http://schemas.microsoft.com/office/drawing/2014/main" id="{7A0AD180-04C2-A2B2-ECE8-B59C12BFA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7AB47CC-0B72-9F62-6F1A-6E34684D7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C1A3091-D5A3-541C-FE7C-2CEB4DFC8B0E}"/>
              </a:ext>
            </a:extLst>
          </p:cNvPr>
          <p:cNvGrpSpPr/>
          <p:nvPr/>
        </p:nvGrpSpPr>
        <p:grpSpPr>
          <a:xfrm>
            <a:off x="5319568" y="289197"/>
            <a:ext cx="1993475" cy="1993475"/>
            <a:chOff x="633740" y="289199"/>
            <a:chExt cx="1993475" cy="199347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277710D-52F8-5C99-D45B-E363EA194847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3312E9D-48C1-960E-56E8-35B971399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riangle 218">
              <a:extLst>
                <a:ext uri="{FF2B5EF4-FFF2-40B4-BE49-F238E27FC236}">
                  <a16:creationId xmlns:a16="http://schemas.microsoft.com/office/drawing/2014/main" id="{06488774-66A5-E3FD-2386-559185595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riangle 219">
              <a:extLst>
                <a:ext uri="{FF2B5EF4-FFF2-40B4-BE49-F238E27FC236}">
                  <a16:creationId xmlns:a16="http://schemas.microsoft.com/office/drawing/2014/main" id="{99D7AFBD-AA5A-E0BD-A48E-D0AC82365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4DB571C-8428-00F1-2C76-3F103C8A56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riangle 221">
              <a:extLst>
                <a:ext uri="{FF2B5EF4-FFF2-40B4-BE49-F238E27FC236}">
                  <a16:creationId xmlns:a16="http://schemas.microsoft.com/office/drawing/2014/main" id="{D4A37CE3-9164-BF4D-CD1D-09E08BA3D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riangle 222">
              <a:extLst>
                <a:ext uri="{FF2B5EF4-FFF2-40B4-BE49-F238E27FC236}">
                  <a16:creationId xmlns:a16="http://schemas.microsoft.com/office/drawing/2014/main" id="{8B423F59-45FF-BB6F-2837-DA3AA898F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04FDC6AE-E44A-8A4B-5A8F-77B7AA49C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1670386-5E5D-3BFD-369E-449AB29F3E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D7D3761-902A-B7CA-2D09-B6722B04E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riangle 226">
              <a:extLst>
                <a:ext uri="{FF2B5EF4-FFF2-40B4-BE49-F238E27FC236}">
                  <a16:creationId xmlns:a16="http://schemas.microsoft.com/office/drawing/2014/main" id="{77A45B96-B6FE-E170-9CED-8188C9C66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149248" cy="128662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21AAF3C5-6377-CB20-D659-7BB74F54D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9D2CD21-FD77-8E39-C101-78840FE7F0D2}"/>
              </a:ext>
            </a:extLst>
          </p:cNvPr>
          <p:cNvGrpSpPr/>
          <p:nvPr/>
        </p:nvGrpSpPr>
        <p:grpSpPr>
          <a:xfrm>
            <a:off x="5319568" y="2616033"/>
            <a:ext cx="1993475" cy="1993475"/>
            <a:chOff x="633740" y="289199"/>
            <a:chExt cx="1993475" cy="199347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3A42CB4-5442-839A-033E-BAC04AEEE611}"/>
                </a:ext>
              </a:extLst>
            </p:cNvPr>
            <p:cNvSpPr/>
            <p:nvPr/>
          </p:nvSpPr>
          <p:spPr>
            <a:xfrm>
              <a:off x="633740" y="289199"/>
              <a:ext cx="1993475" cy="199347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53DB579-BC49-1C70-A7EE-0CAA77A25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2867" y="1816427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riangle 233">
              <a:extLst>
                <a:ext uri="{FF2B5EF4-FFF2-40B4-BE49-F238E27FC236}">
                  <a16:creationId xmlns:a16="http://schemas.microsoft.com/office/drawing/2014/main" id="{DAD206A9-518D-C4AE-B737-9A87ECAE8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042" y="1484504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riangle 234">
              <a:extLst>
                <a:ext uri="{FF2B5EF4-FFF2-40B4-BE49-F238E27FC236}">
                  <a16:creationId xmlns:a16="http://schemas.microsoft.com/office/drawing/2014/main" id="{20580DEB-110B-63DD-1897-00534685E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9364" y="761557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8FE67C7-1070-CF0B-233D-FFD21C384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7573" y="1348904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riangle 236">
              <a:extLst>
                <a:ext uri="{FF2B5EF4-FFF2-40B4-BE49-F238E27FC236}">
                  <a16:creationId xmlns:a16="http://schemas.microsoft.com/office/drawing/2014/main" id="{F7BF06D0-569E-FE8D-76DE-6A98C25C6C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7975" y="788408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Triangle 237">
              <a:extLst>
                <a:ext uri="{FF2B5EF4-FFF2-40B4-BE49-F238E27FC236}">
                  <a16:creationId xmlns:a16="http://schemas.microsoft.com/office/drawing/2014/main" id="{01436698-8720-9EAC-DF60-93A876FEA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7938" y="518175"/>
              <a:ext cx="159106" cy="13716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3B1F370-A807-04A4-60CC-7E867AEAA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3" y="1815352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ECBDB90B-9266-9BF8-1AC2-5DBAC0524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8746" y="1475554"/>
              <a:ext cx="128662" cy="128662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C2581889-83EC-C932-5E22-F10820E9A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10" y="732765"/>
              <a:ext cx="228600" cy="22860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Triangle 241">
              <a:extLst>
                <a:ext uri="{FF2B5EF4-FFF2-40B4-BE49-F238E27FC236}">
                  <a16:creationId xmlns:a16="http://schemas.microsoft.com/office/drawing/2014/main" id="{D76A3EF0-0C20-4B0B-B947-833F0392B7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65" y="1819258"/>
              <a:ext cx="265176" cy="228600"/>
            </a:xfrm>
            <a:prstGeom prst="triangl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5CF5B31-1234-FE86-109D-7C47760F2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44234" y="1544122"/>
              <a:ext cx="137160" cy="137160"/>
            </a:xfrm>
            <a:prstGeom prst="rect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85A18AA-7F5B-4F9E-4090-1A8E0DE4A73B}"/>
                  </a:ext>
                </a:extLst>
              </p:cNvPr>
              <p:cNvSpPr txBox="1"/>
              <p:nvPr/>
            </p:nvSpPr>
            <p:spPr>
              <a:xfrm>
                <a:off x="7524432" y="1837267"/>
                <a:ext cx="81945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985A18AA-7F5B-4F9E-4090-1A8E0DE4A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432" y="1837267"/>
                <a:ext cx="81945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CA0C06E-B649-B40A-3835-AFE511208E45}"/>
              </a:ext>
            </a:extLst>
          </p:cNvPr>
          <p:cNvCxnSpPr>
            <a:cxnSpLocks/>
          </p:cNvCxnSpPr>
          <p:nvPr/>
        </p:nvCxnSpPr>
        <p:spPr>
          <a:xfrm>
            <a:off x="4579573" y="318405"/>
            <a:ext cx="0" cy="195580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23156435-2406-DA2B-8C90-F20DF9E00407}"/>
              </a:ext>
            </a:extLst>
          </p:cNvPr>
          <p:cNvCxnSpPr>
            <a:cxnSpLocks/>
          </p:cNvCxnSpPr>
          <p:nvPr/>
        </p:nvCxnSpPr>
        <p:spPr>
          <a:xfrm>
            <a:off x="4579573" y="2627006"/>
            <a:ext cx="0" cy="1983999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1E28466-6D0A-EFB8-B8CE-99B6BF9C112A}"/>
              </a:ext>
            </a:extLst>
          </p:cNvPr>
          <p:cNvCxnSpPr>
            <a:cxnSpLocks/>
          </p:cNvCxnSpPr>
          <p:nvPr/>
        </p:nvCxnSpPr>
        <p:spPr>
          <a:xfrm flipH="1" flipV="1">
            <a:off x="5318674" y="1181753"/>
            <a:ext cx="198590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A86E379-ECB6-DD51-4980-3DBE6A4423FA}"/>
              </a:ext>
            </a:extLst>
          </p:cNvPr>
          <p:cNvCxnSpPr>
            <a:cxnSpLocks/>
          </p:cNvCxnSpPr>
          <p:nvPr/>
        </p:nvCxnSpPr>
        <p:spPr>
          <a:xfrm flipH="1" flipV="1">
            <a:off x="5318674" y="3518553"/>
            <a:ext cx="198590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1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B852-B2BB-FA71-063C-C32D2C1B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7195B-8771-DF22-6CD7-90EEC8B41C60}"/>
              </a:ext>
            </a:extLst>
          </p:cNvPr>
          <p:cNvSpPr/>
          <p:nvPr/>
        </p:nvSpPr>
        <p:spPr>
          <a:xfrm>
            <a:off x="1173551" y="654141"/>
            <a:ext cx="1188720" cy="1603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DCD09-B02F-DEC5-EBDF-3FC51BD35EB3}"/>
              </a:ext>
            </a:extLst>
          </p:cNvPr>
          <p:cNvSpPr/>
          <p:nvPr/>
        </p:nvSpPr>
        <p:spPr>
          <a:xfrm>
            <a:off x="2771403" y="654090"/>
            <a:ext cx="118872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98096A-0547-82C1-11C5-736989E56A48}"/>
              </a:ext>
            </a:extLst>
          </p:cNvPr>
          <p:cNvSpPr/>
          <p:nvPr/>
        </p:nvSpPr>
        <p:spPr>
          <a:xfrm>
            <a:off x="4416654" y="654090"/>
            <a:ext cx="1603515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/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62586F-A6C2-FAA8-4D42-B555A7233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84" y="1219206"/>
                <a:ext cx="44492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/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571DD1-5D30-50DE-D2AE-D91D3BF0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943" y="1225677"/>
                <a:ext cx="44967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/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33A581-33CC-7A04-A8A3-99F6D02A4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511" y="1219206"/>
                <a:ext cx="44640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78B3B6-928E-CB35-C351-843315609E51}"/>
              </a:ext>
            </a:extLst>
          </p:cNvPr>
          <p:cNvCxnSpPr>
            <a:cxnSpLocks/>
          </p:cNvCxnSpPr>
          <p:nvPr/>
        </p:nvCxnSpPr>
        <p:spPr>
          <a:xfrm>
            <a:off x="1371599" y="778928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B55B6A-A668-258F-FB14-1E8276CF9A71}"/>
              </a:ext>
            </a:extLst>
          </p:cNvPr>
          <p:cNvCxnSpPr>
            <a:cxnSpLocks/>
          </p:cNvCxnSpPr>
          <p:nvPr/>
        </p:nvCxnSpPr>
        <p:spPr>
          <a:xfrm>
            <a:off x="1371599" y="1642533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3D4B29-DA20-408A-084B-DC32A2DE78C8}"/>
              </a:ext>
            </a:extLst>
          </p:cNvPr>
          <p:cNvCxnSpPr>
            <a:cxnSpLocks/>
          </p:cNvCxnSpPr>
          <p:nvPr/>
        </p:nvCxnSpPr>
        <p:spPr>
          <a:xfrm>
            <a:off x="1608296" y="776932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CB25E0-FD9C-07E3-A7BA-159B13E7E711}"/>
              </a:ext>
            </a:extLst>
          </p:cNvPr>
          <p:cNvCxnSpPr>
            <a:cxnSpLocks/>
          </p:cNvCxnSpPr>
          <p:nvPr/>
        </p:nvCxnSpPr>
        <p:spPr>
          <a:xfrm>
            <a:off x="1608296" y="1640537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861A20-0F1A-4210-DF3A-063E66A63AAE}"/>
              </a:ext>
            </a:extLst>
          </p:cNvPr>
          <p:cNvCxnSpPr>
            <a:cxnSpLocks/>
          </p:cNvCxnSpPr>
          <p:nvPr/>
        </p:nvCxnSpPr>
        <p:spPr>
          <a:xfrm>
            <a:off x="2158996" y="787395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D773EA-ED87-DFAA-AE1B-D07D5B8C44DE}"/>
              </a:ext>
            </a:extLst>
          </p:cNvPr>
          <p:cNvCxnSpPr>
            <a:cxnSpLocks/>
          </p:cNvCxnSpPr>
          <p:nvPr/>
        </p:nvCxnSpPr>
        <p:spPr>
          <a:xfrm>
            <a:off x="2158996" y="1651000"/>
            <a:ext cx="0" cy="4487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/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95ECB8-DF29-12CD-5E86-4D777AEC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74" y="673209"/>
                <a:ext cx="42729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/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58E911-E9F4-310E-B976-258DB124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657" y="937804"/>
                <a:ext cx="43204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/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3D5F23-043A-2ED2-E878-7F206A542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11" y="1471259"/>
                <a:ext cx="3459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/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76D1F3-FFBD-90EB-EBC3-1FCC7BC8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0" y="1266800"/>
                <a:ext cx="38504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/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63C915-205A-4B7F-E9F9-FE6605111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654090"/>
                <a:ext cx="468910" cy="340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/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8B80DF2-EFD9-6339-B983-B07D46923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6" y="937805"/>
                <a:ext cx="468911" cy="3413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A54EA2-E44E-A8EF-5830-89EC2DDF76B5}"/>
              </a:ext>
            </a:extLst>
          </p:cNvPr>
          <p:cNvCxnSpPr>
            <a:cxnSpLocks/>
          </p:cNvCxnSpPr>
          <p:nvPr/>
        </p:nvCxnSpPr>
        <p:spPr>
          <a:xfrm>
            <a:off x="5435932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D27581-6121-6494-46D5-5DE92C7E88E2}"/>
              </a:ext>
            </a:extLst>
          </p:cNvPr>
          <p:cNvCxnSpPr>
            <a:cxnSpLocks/>
          </p:cNvCxnSpPr>
          <p:nvPr/>
        </p:nvCxnSpPr>
        <p:spPr>
          <a:xfrm>
            <a:off x="4535896" y="842422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4B7C1CF-A334-217B-2E23-1B2E2EE3CB00}"/>
              </a:ext>
            </a:extLst>
          </p:cNvPr>
          <p:cNvCxnSpPr>
            <a:cxnSpLocks/>
          </p:cNvCxnSpPr>
          <p:nvPr/>
        </p:nvCxnSpPr>
        <p:spPr>
          <a:xfrm>
            <a:off x="5444398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447AA6-00CB-CE61-3D83-D2450DDE6BC8}"/>
              </a:ext>
            </a:extLst>
          </p:cNvPr>
          <p:cNvCxnSpPr>
            <a:cxnSpLocks/>
          </p:cNvCxnSpPr>
          <p:nvPr/>
        </p:nvCxnSpPr>
        <p:spPr>
          <a:xfrm>
            <a:off x="4544362" y="11302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/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⊤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04A3B6-5866-949F-4F2F-3A8EB5C2D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488" y="1496605"/>
                <a:ext cx="46891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FDAF4D-4BAA-8B1D-933F-E62360441B56}"/>
              </a:ext>
            </a:extLst>
          </p:cNvPr>
          <p:cNvCxnSpPr>
            <a:cxnSpLocks/>
          </p:cNvCxnSpPr>
          <p:nvPr/>
        </p:nvCxnSpPr>
        <p:spPr>
          <a:xfrm>
            <a:off x="5435930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8A66B1-109B-6D11-1F4D-E1FA565E4ECB}"/>
              </a:ext>
            </a:extLst>
          </p:cNvPr>
          <p:cNvCxnSpPr>
            <a:cxnSpLocks/>
          </p:cNvCxnSpPr>
          <p:nvPr/>
        </p:nvCxnSpPr>
        <p:spPr>
          <a:xfrm>
            <a:off x="4535894" y="1689089"/>
            <a:ext cx="448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/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DF33E6D-FA50-B9D0-B38B-63345528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4132" y="1236169"/>
                <a:ext cx="38504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/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71440F-919F-654E-2650-32A286EE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3338302" y="1143439"/>
                <a:ext cx="38504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B3BE-AF62-A987-7916-8143D2F6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/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7AF6BD5-8A1F-76A3-09A1-C16C0440B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33" y="1041399"/>
                <a:ext cx="389467" cy="38946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/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5B0D00-39B8-FF18-E8D5-64C4AFD8A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04" y="1607609"/>
                <a:ext cx="389467" cy="38946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/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84A824-FBB3-936C-3177-FE4AFA85A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041399"/>
                <a:ext cx="389467" cy="38946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56B39B-C857-8130-ADD5-357D783E2A0B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>
            <a:off x="2514600" y="1236133"/>
            <a:ext cx="1524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E4FAC3-5C97-6DC3-6C3E-343FD740C2A7}"/>
              </a:ext>
            </a:extLst>
          </p:cNvPr>
          <p:cNvCxnSpPr>
            <a:cxnSpLocks/>
            <a:stCxn id="8" idx="1"/>
            <a:endCxn id="7" idx="5"/>
          </p:cNvCxnSpPr>
          <p:nvPr/>
        </p:nvCxnSpPr>
        <p:spPr>
          <a:xfrm flipH="1" flipV="1">
            <a:off x="2457564" y="1373830"/>
            <a:ext cx="687576" cy="2908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751CB4-1454-7D70-0A1F-ECA771E4F85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3420534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43B252-3EC7-4A1E-4D80-24D4324F213E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10490" y="1940040"/>
            <a:ext cx="411480" cy="411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A32251-AA05-29B2-7FF1-A5CD5243E22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1878484" y="1373830"/>
            <a:ext cx="303685" cy="382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75BA2EC-FC3B-7306-5542-F173C7B8A88E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643648" y="1236132"/>
            <a:ext cx="4814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2CED5C1-33E0-4693-1445-92CCFF37D08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746363" y="679121"/>
            <a:ext cx="435806" cy="41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145FAB-0338-1008-643C-E51986C39F79}"/>
              </a:ext>
            </a:extLst>
          </p:cNvPr>
          <p:cNvCxnSpPr>
            <a:cxnSpLocks/>
            <a:endCxn id="7" idx="7"/>
          </p:cNvCxnSpPr>
          <p:nvPr/>
        </p:nvCxnSpPr>
        <p:spPr>
          <a:xfrm flipH="1">
            <a:off x="2457564" y="778365"/>
            <a:ext cx="378770" cy="320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ABA0C9A-E5EF-B564-E40D-5214B5DE11D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571636" y="1799591"/>
            <a:ext cx="516468" cy="2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1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460B-8B62-BCB3-F385-887F8EEC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BF48B-196D-61CB-4B0C-3A9A734751E7}"/>
              </a:ext>
            </a:extLst>
          </p:cNvPr>
          <p:cNvSpPr/>
          <p:nvPr/>
        </p:nvSpPr>
        <p:spPr>
          <a:xfrm>
            <a:off x="1306644" y="1157997"/>
            <a:ext cx="1993148" cy="2827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6EB39-759B-A9C4-E4E3-D1D1043436D3}"/>
              </a:ext>
            </a:extLst>
          </p:cNvPr>
          <p:cNvSpPr/>
          <p:nvPr/>
        </p:nvSpPr>
        <p:spPr>
          <a:xfrm>
            <a:off x="3299788" y="1157997"/>
            <a:ext cx="1993148" cy="28275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4B668-FCD9-9E2C-9C35-F276D78917AB}"/>
              </a:ext>
            </a:extLst>
          </p:cNvPr>
          <p:cNvSpPr txBox="1"/>
          <p:nvPr/>
        </p:nvSpPr>
        <p:spPr>
          <a:xfrm>
            <a:off x="195119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AFBAC-6997-C159-BB16-422C2396D984}"/>
              </a:ext>
            </a:extLst>
          </p:cNvPr>
          <p:cNvSpPr txBox="1"/>
          <p:nvPr/>
        </p:nvSpPr>
        <p:spPr>
          <a:xfrm>
            <a:off x="394434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6FC63-41F7-D629-C10C-4A89AC3BD6F5}"/>
              </a:ext>
            </a:extLst>
          </p:cNvPr>
          <p:cNvSpPr txBox="1"/>
          <p:nvPr/>
        </p:nvSpPr>
        <p:spPr>
          <a:xfrm>
            <a:off x="4099544" y="36628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592B0-BAC3-BC53-607B-208CB70018FA}"/>
              </a:ext>
            </a:extLst>
          </p:cNvPr>
          <p:cNvSpPr txBox="1"/>
          <p:nvPr/>
        </p:nvSpPr>
        <p:spPr>
          <a:xfrm>
            <a:off x="1289448" y="36821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Negative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F693-CF72-3EDC-7BF4-01F4E140B741}"/>
              </a:ext>
            </a:extLst>
          </p:cNvPr>
          <p:cNvGrpSpPr/>
          <p:nvPr/>
        </p:nvGrpSpPr>
        <p:grpSpPr>
          <a:xfrm>
            <a:off x="2057137" y="1323625"/>
            <a:ext cx="2511349" cy="2493105"/>
            <a:chOff x="-525" y="1477514"/>
            <a:chExt cx="2511349" cy="249310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1E00F2-3001-1F9A-0EFB-AF49CF91E12E}"/>
                </a:ext>
              </a:extLst>
            </p:cNvPr>
            <p:cNvSpPr/>
            <p:nvPr/>
          </p:nvSpPr>
          <p:spPr>
            <a:xfrm>
              <a:off x="17183" y="1477514"/>
              <a:ext cx="2489962" cy="2489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9EF51-70C6-A789-4364-B620CC31AA22}"/>
                </a:ext>
              </a:extLst>
            </p:cNvPr>
            <p:cNvSpPr/>
            <p:nvPr/>
          </p:nvSpPr>
          <p:spPr>
            <a:xfrm>
              <a:off x="20862" y="1480657"/>
              <a:ext cx="2489962" cy="248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4E5779EA-25CE-F085-8EDC-D48CADCD95F5}"/>
                </a:ext>
              </a:extLst>
            </p:cNvPr>
            <p:cNvSpPr/>
            <p:nvPr/>
          </p:nvSpPr>
          <p:spPr>
            <a:xfrm>
              <a:off x="5952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A0AC7B52-E60F-3F36-C97B-F507E405E5E0}"/>
                </a:ext>
              </a:extLst>
            </p:cNvPr>
            <p:cNvSpPr/>
            <p:nvPr/>
          </p:nvSpPr>
          <p:spPr>
            <a:xfrm rot="10800000">
              <a:off x="-525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F50C222-2ED0-7FBB-C1DD-B06E423A9B66}"/>
              </a:ext>
            </a:extLst>
          </p:cNvPr>
          <p:cNvSpPr txBox="1"/>
          <p:nvPr/>
        </p:nvSpPr>
        <p:spPr>
          <a:xfrm>
            <a:off x="3350150" y="235057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DB12-23B2-C96B-6161-F4048A0D6D51}"/>
              </a:ext>
            </a:extLst>
          </p:cNvPr>
          <p:cNvSpPr txBox="1"/>
          <p:nvPr/>
        </p:nvSpPr>
        <p:spPr>
          <a:xfrm>
            <a:off x="2087554" y="235057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F41366-0C5C-D0E1-F890-8C4CF28475CC}"/>
              </a:ext>
            </a:extLst>
          </p:cNvPr>
          <p:cNvCxnSpPr>
            <a:cxnSpLocks/>
          </p:cNvCxnSpPr>
          <p:nvPr/>
        </p:nvCxnSpPr>
        <p:spPr>
          <a:xfrm>
            <a:off x="3296178" y="1153571"/>
            <a:ext cx="1986" cy="2817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95ADA-645A-5788-FC1E-5FA1BE55947A}"/>
              </a:ext>
            </a:extLst>
          </p:cNvPr>
          <p:cNvSpPr/>
          <p:nvPr/>
        </p:nvSpPr>
        <p:spPr>
          <a:xfrm>
            <a:off x="4754488" y="18329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BEB5A-1C84-4321-2617-19631336A31E}"/>
              </a:ext>
            </a:extLst>
          </p:cNvPr>
          <p:cNvSpPr/>
          <p:nvPr/>
        </p:nvSpPr>
        <p:spPr>
          <a:xfrm>
            <a:off x="4905822" y="222553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B9C5B-CA04-694F-99AB-D1EF028E2057}"/>
              </a:ext>
            </a:extLst>
          </p:cNvPr>
          <p:cNvSpPr/>
          <p:nvPr/>
        </p:nvSpPr>
        <p:spPr>
          <a:xfrm>
            <a:off x="4509141" y="133798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8BC0FD-AB07-6B85-6AFF-B6DC202D2E86}"/>
              </a:ext>
            </a:extLst>
          </p:cNvPr>
          <p:cNvSpPr/>
          <p:nvPr/>
        </p:nvSpPr>
        <p:spPr>
          <a:xfrm>
            <a:off x="4722471" y="340857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F5FD4-9BAF-DD35-BA51-84FDBABE2CE6}"/>
              </a:ext>
            </a:extLst>
          </p:cNvPr>
          <p:cNvSpPr/>
          <p:nvPr/>
        </p:nvSpPr>
        <p:spPr>
          <a:xfrm>
            <a:off x="4002330" y="195947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C9353-86C7-9B3E-0804-D2BE133A9925}"/>
              </a:ext>
            </a:extLst>
          </p:cNvPr>
          <p:cNvSpPr/>
          <p:nvPr/>
        </p:nvSpPr>
        <p:spPr>
          <a:xfrm>
            <a:off x="3566176" y="193463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73DDCD-91B8-C982-E066-1829FAE9369A}"/>
              </a:ext>
            </a:extLst>
          </p:cNvPr>
          <p:cNvSpPr/>
          <p:nvPr/>
        </p:nvSpPr>
        <p:spPr>
          <a:xfrm>
            <a:off x="3537959" y="220215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F332C5-B66A-BB62-12C9-F0990A65A271}"/>
              </a:ext>
            </a:extLst>
          </p:cNvPr>
          <p:cNvSpPr/>
          <p:nvPr/>
        </p:nvSpPr>
        <p:spPr>
          <a:xfrm>
            <a:off x="3758214" y="29462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E7337-1120-7C59-CADC-057E554697BF}"/>
              </a:ext>
            </a:extLst>
          </p:cNvPr>
          <p:cNvSpPr/>
          <p:nvPr/>
        </p:nvSpPr>
        <p:spPr>
          <a:xfrm>
            <a:off x="4009740" y="301529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EA90FB-A5A3-A3BC-E2FC-943FC7C7E91E}"/>
              </a:ext>
            </a:extLst>
          </p:cNvPr>
          <p:cNvSpPr/>
          <p:nvPr/>
        </p:nvSpPr>
        <p:spPr>
          <a:xfrm>
            <a:off x="3941319" y="383132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B8EC2-B16C-B279-3C7A-CCB33A9AC1E1}"/>
              </a:ext>
            </a:extLst>
          </p:cNvPr>
          <p:cNvSpPr/>
          <p:nvPr/>
        </p:nvSpPr>
        <p:spPr>
          <a:xfrm>
            <a:off x="3464967" y="333831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B198BE-D42A-2C07-CC1E-531876E43233}"/>
              </a:ext>
            </a:extLst>
          </p:cNvPr>
          <p:cNvSpPr/>
          <p:nvPr/>
        </p:nvSpPr>
        <p:spPr>
          <a:xfrm>
            <a:off x="5023229" y="288015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1B0D-B987-D483-ED5A-E9E559886C65}"/>
              </a:ext>
            </a:extLst>
          </p:cNvPr>
          <p:cNvSpPr/>
          <p:nvPr/>
        </p:nvSpPr>
        <p:spPr>
          <a:xfrm>
            <a:off x="3916972" y="126674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5B5E36-7EAC-95AE-1F90-5A050EB47EAD}"/>
              </a:ext>
            </a:extLst>
          </p:cNvPr>
          <p:cNvSpPr/>
          <p:nvPr/>
        </p:nvSpPr>
        <p:spPr>
          <a:xfrm>
            <a:off x="3694179" y="1720242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67BA0-0AE1-FDBA-B87C-6F1D2CC89B4C}"/>
              </a:ext>
            </a:extLst>
          </p:cNvPr>
          <p:cNvSpPr/>
          <p:nvPr/>
        </p:nvSpPr>
        <p:spPr>
          <a:xfrm>
            <a:off x="4153415" y="227936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8F399-5550-E7D1-8C33-F967EE60486F}"/>
              </a:ext>
            </a:extLst>
          </p:cNvPr>
          <p:cNvSpPr/>
          <p:nvPr/>
        </p:nvSpPr>
        <p:spPr>
          <a:xfrm>
            <a:off x="5035804" y="347260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C9D986-B8B4-8188-E35A-CB05F14BDFE2}"/>
              </a:ext>
            </a:extLst>
          </p:cNvPr>
          <p:cNvSpPr/>
          <p:nvPr/>
        </p:nvSpPr>
        <p:spPr>
          <a:xfrm>
            <a:off x="4572905" y="312337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E75563C-6802-4195-ECBF-09D91FAB7CF8}"/>
              </a:ext>
            </a:extLst>
          </p:cNvPr>
          <p:cNvSpPr>
            <a:spLocks noChangeAspect="1"/>
          </p:cNvSpPr>
          <p:nvPr/>
        </p:nvSpPr>
        <p:spPr>
          <a:xfrm>
            <a:off x="1600956" y="133077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15CFB88-F007-E0D5-50D4-226943FFBA9E}"/>
              </a:ext>
            </a:extLst>
          </p:cNvPr>
          <p:cNvSpPr>
            <a:spLocks noChangeAspect="1"/>
          </p:cNvSpPr>
          <p:nvPr/>
        </p:nvSpPr>
        <p:spPr>
          <a:xfrm>
            <a:off x="1629829" y="18969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949FFB07-C3F2-5A93-3826-2666CA300747}"/>
              </a:ext>
            </a:extLst>
          </p:cNvPr>
          <p:cNvSpPr>
            <a:spLocks noChangeAspect="1"/>
          </p:cNvSpPr>
          <p:nvPr/>
        </p:nvSpPr>
        <p:spPr>
          <a:xfrm>
            <a:off x="2250783" y="153488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8EDA7C4-47D8-E258-F558-C1803C2BF573}"/>
              </a:ext>
            </a:extLst>
          </p:cNvPr>
          <p:cNvSpPr>
            <a:spLocks noChangeAspect="1"/>
          </p:cNvSpPr>
          <p:nvPr/>
        </p:nvSpPr>
        <p:spPr>
          <a:xfrm>
            <a:off x="2525035" y="213386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4C75795D-23C8-EB09-4B15-AB3B77939A9F}"/>
              </a:ext>
            </a:extLst>
          </p:cNvPr>
          <p:cNvSpPr>
            <a:spLocks noChangeAspect="1"/>
          </p:cNvSpPr>
          <p:nvPr/>
        </p:nvSpPr>
        <p:spPr>
          <a:xfrm>
            <a:off x="1536369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4A0A303A-58B0-FAE6-7C6D-CFBA543B68E2}"/>
              </a:ext>
            </a:extLst>
          </p:cNvPr>
          <p:cNvSpPr>
            <a:spLocks noChangeAspect="1"/>
          </p:cNvSpPr>
          <p:nvPr/>
        </p:nvSpPr>
        <p:spPr>
          <a:xfrm>
            <a:off x="1688769" y="30799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F85CDF3-3E7E-97B4-9BCC-C0FC6184FF69}"/>
              </a:ext>
            </a:extLst>
          </p:cNvPr>
          <p:cNvSpPr>
            <a:spLocks noChangeAspect="1"/>
          </p:cNvSpPr>
          <p:nvPr/>
        </p:nvSpPr>
        <p:spPr>
          <a:xfrm>
            <a:off x="2655236" y="18935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6432CE6-6A19-AFB9-D5FD-D926EFE871D1}"/>
              </a:ext>
            </a:extLst>
          </p:cNvPr>
          <p:cNvSpPr>
            <a:spLocks noChangeAspect="1"/>
          </p:cNvSpPr>
          <p:nvPr/>
        </p:nvSpPr>
        <p:spPr>
          <a:xfrm>
            <a:off x="2822660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1F0ADFB-6A7A-5FB5-06F6-58F2336CABF3}"/>
              </a:ext>
            </a:extLst>
          </p:cNvPr>
          <p:cNvSpPr>
            <a:spLocks noChangeAspect="1"/>
          </p:cNvSpPr>
          <p:nvPr/>
        </p:nvSpPr>
        <p:spPr>
          <a:xfrm>
            <a:off x="2960036" y="21983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B90B0C0-9B4F-BE3D-5BA1-3DA83FE77CBE}"/>
              </a:ext>
            </a:extLst>
          </p:cNvPr>
          <p:cNvSpPr>
            <a:spLocks noChangeAspect="1"/>
          </p:cNvSpPr>
          <p:nvPr/>
        </p:nvSpPr>
        <p:spPr>
          <a:xfrm>
            <a:off x="3005928" y="174770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3198859-6410-28A8-862D-F84CBE37D7F7}"/>
              </a:ext>
            </a:extLst>
          </p:cNvPr>
          <p:cNvSpPr>
            <a:spLocks noChangeAspect="1"/>
          </p:cNvSpPr>
          <p:nvPr/>
        </p:nvSpPr>
        <p:spPr>
          <a:xfrm>
            <a:off x="2089681" y="352943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46665812-0F3D-90BF-C196-41229095913A}"/>
              </a:ext>
            </a:extLst>
          </p:cNvPr>
          <p:cNvSpPr>
            <a:spLocks noChangeAspect="1"/>
          </p:cNvSpPr>
          <p:nvPr/>
        </p:nvSpPr>
        <p:spPr>
          <a:xfrm>
            <a:off x="2837756" y="3357647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B61642DB-594D-50D7-8425-B58393CA2135}"/>
              </a:ext>
            </a:extLst>
          </p:cNvPr>
          <p:cNvSpPr>
            <a:spLocks noChangeAspect="1"/>
          </p:cNvSpPr>
          <p:nvPr/>
        </p:nvSpPr>
        <p:spPr>
          <a:xfrm>
            <a:off x="2380726" y="2801908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66D2F2D9-639F-8250-7E0D-2D8CC36112A5}"/>
              </a:ext>
            </a:extLst>
          </p:cNvPr>
          <p:cNvSpPr>
            <a:spLocks noChangeAspect="1"/>
          </p:cNvSpPr>
          <p:nvPr/>
        </p:nvSpPr>
        <p:spPr>
          <a:xfrm>
            <a:off x="2859481" y="271982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001374C0-FE6E-E570-73BF-B7F1FF69232C}"/>
              </a:ext>
            </a:extLst>
          </p:cNvPr>
          <p:cNvSpPr>
            <a:spLocks noChangeAspect="1"/>
          </p:cNvSpPr>
          <p:nvPr/>
        </p:nvSpPr>
        <p:spPr>
          <a:xfrm>
            <a:off x="1633441" y="2458370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B856DDB5-8BF8-0822-C878-FB1C76B05233}"/>
              </a:ext>
            </a:extLst>
          </p:cNvPr>
          <p:cNvSpPr>
            <a:spLocks noChangeAspect="1"/>
          </p:cNvSpPr>
          <p:nvPr/>
        </p:nvSpPr>
        <p:spPr>
          <a:xfrm>
            <a:off x="1840491" y="177966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F4F810A-69EC-30DA-7A9D-C3D563DD2C87}"/>
              </a:ext>
            </a:extLst>
          </p:cNvPr>
          <p:cNvSpPr>
            <a:spLocks noChangeAspect="1"/>
          </p:cNvSpPr>
          <p:nvPr/>
        </p:nvSpPr>
        <p:spPr>
          <a:xfrm>
            <a:off x="2586852" y="126483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FDFDA4F7-AF50-B3D8-29F7-BCE7632F3E99}"/>
              </a:ext>
            </a:extLst>
          </p:cNvPr>
          <p:cNvSpPr>
            <a:spLocks noChangeAspect="1"/>
          </p:cNvSpPr>
          <p:nvPr/>
        </p:nvSpPr>
        <p:spPr>
          <a:xfrm>
            <a:off x="2037653" y="139942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2FA0957-F2DB-A0A4-5979-E705772256FA}"/>
              </a:ext>
            </a:extLst>
          </p:cNvPr>
          <p:cNvSpPr>
            <a:spLocks noChangeAspect="1"/>
          </p:cNvSpPr>
          <p:nvPr/>
        </p:nvSpPr>
        <p:spPr>
          <a:xfrm>
            <a:off x="1838336" y="22767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92874F8-1EF4-DB05-2DD0-1D4061D45081}"/>
              </a:ext>
            </a:extLst>
          </p:cNvPr>
          <p:cNvSpPr>
            <a:spLocks noChangeAspect="1"/>
          </p:cNvSpPr>
          <p:nvPr/>
        </p:nvSpPr>
        <p:spPr>
          <a:xfrm>
            <a:off x="3038221" y="313338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D46C7-6C9C-1F5E-F9EB-AAC75EB6B533}"/>
              </a:ext>
            </a:extLst>
          </p:cNvPr>
          <p:cNvSpPr txBox="1"/>
          <p:nvPr/>
        </p:nvSpPr>
        <p:spPr>
          <a:xfrm>
            <a:off x="5867722" y="1358010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TPR =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F2531E-3038-7510-321B-ED74DC2271FB}"/>
              </a:ext>
            </a:extLst>
          </p:cNvPr>
          <p:cNvGrpSpPr/>
          <p:nvPr/>
        </p:nvGrpSpPr>
        <p:grpSpPr>
          <a:xfrm>
            <a:off x="6819357" y="1455619"/>
            <a:ext cx="564581" cy="492235"/>
            <a:chOff x="5152912" y="1513846"/>
            <a:chExt cx="3243081" cy="282750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E910CF-3B48-FC5D-E57C-F8C4A3BD6C8D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5E352F-13CC-BCB6-8561-4AA843E7FE6E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06" name="Chord 105">
                <a:extLst>
                  <a:ext uri="{FF2B5EF4-FFF2-40B4-BE49-F238E27FC236}">
                    <a16:creationId xmlns:a16="http://schemas.microsoft.com/office/drawing/2014/main" id="{5429DBC9-18DC-B30E-60A5-FB538B7CAA68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hord 107">
                <a:extLst>
                  <a:ext uri="{FF2B5EF4-FFF2-40B4-BE49-F238E27FC236}">
                    <a16:creationId xmlns:a16="http://schemas.microsoft.com/office/drawing/2014/main" id="{E5CCFD86-AF15-A22B-6F88-7619D7C716B4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00B05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EB0712-A6EB-23D8-63B8-97D375B8E92B}"/>
              </a:ext>
            </a:extLst>
          </p:cNvPr>
          <p:cNvCxnSpPr>
            <a:cxnSpLocks/>
          </p:cNvCxnSpPr>
          <p:nvPr/>
        </p:nvCxnSpPr>
        <p:spPr>
          <a:xfrm flipV="1">
            <a:off x="6705229" y="1156531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hord 113">
            <a:extLst>
              <a:ext uri="{FF2B5EF4-FFF2-40B4-BE49-F238E27FC236}">
                <a16:creationId xmlns:a16="http://schemas.microsoft.com/office/drawing/2014/main" id="{604B2F05-A154-BC42-96DC-22C3D9AB4973}"/>
              </a:ext>
            </a:extLst>
          </p:cNvPr>
          <p:cNvSpPr/>
          <p:nvPr/>
        </p:nvSpPr>
        <p:spPr>
          <a:xfrm rot="10800000">
            <a:off x="6367574" y="1120038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E5C0A-7673-EC56-228F-367EA2C6A4DD}"/>
              </a:ext>
            </a:extLst>
          </p:cNvPr>
          <p:cNvSpPr txBox="1"/>
          <p:nvPr/>
        </p:nvSpPr>
        <p:spPr>
          <a:xfrm>
            <a:off x="5874134" y="235130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FPR =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35908A-2D17-5358-3431-41288330BEC5}"/>
              </a:ext>
            </a:extLst>
          </p:cNvPr>
          <p:cNvGrpSpPr/>
          <p:nvPr/>
        </p:nvGrpSpPr>
        <p:grpSpPr>
          <a:xfrm rot="10800000">
            <a:off x="7039300" y="2412895"/>
            <a:ext cx="564581" cy="492235"/>
            <a:chOff x="5152912" y="1513846"/>
            <a:chExt cx="3243081" cy="2827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187365C-C221-5104-D235-024F89406AE5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B68BA2F-3E40-9871-5EA5-3380E162CFFD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D1403559-07C2-D0E1-A57C-F7EB1422B1C3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hord 119">
                <a:extLst>
                  <a:ext uri="{FF2B5EF4-FFF2-40B4-BE49-F238E27FC236}">
                    <a16:creationId xmlns:a16="http://schemas.microsoft.com/office/drawing/2014/main" id="{C91D7351-3DA7-F95B-A695-BEB30364B7BD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FF000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2" name="Chord 121">
            <a:extLst>
              <a:ext uri="{FF2B5EF4-FFF2-40B4-BE49-F238E27FC236}">
                <a16:creationId xmlns:a16="http://schemas.microsoft.com/office/drawing/2014/main" id="{67231434-EA72-8857-99D2-44D7C34AED3B}"/>
              </a:ext>
            </a:extLst>
          </p:cNvPr>
          <p:cNvSpPr/>
          <p:nvPr/>
        </p:nvSpPr>
        <p:spPr>
          <a:xfrm>
            <a:off x="6532679" y="2114012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4422B-CD27-17D7-1C5F-2B6C85F50ABF}"/>
              </a:ext>
            </a:extLst>
          </p:cNvPr>
          <p:cNvSpPr txBox="1"/>
          <p:nvPr/>
        </p:nvSpPr>
        <p:spPr>
          <a:xfrm>
            <a:off x="5495560" y="340135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D5938C-81F6-B879-8A21-B4EF54C59657}"/>
              </a:ext>
            </a:extLst>
          </p:cNvPr>
          <p:cNvGrpSpPr/>
          <p:nvPr/>
        </p:nvGrpSpPr>
        <p:grpSpPr>
          <a:xfrm>
            <a:off x="6952761" y="3472609"/>
            <a:ext cx="433472" cy="433588"/>
            <a:chOff x="6990167" y="3414719"/>
            <a:chExt cx="433472" cy="433588"/>
          </a:xfrm>
        </p:grpSpPr>
        <p:sp>
          <p:nvSpPr>
            <p:cNvPr id="128" name="Chord 127">
              <a:extLst>
                <a:ext uri="{FF2B5EF4-FFF2-40B4-BE49-F238E27FC236}">
                  <a16:creationId xmlns:a16="http://schemas.microsoft.com/office/drawing/2014/main" id="{059142A1-260B-01B3-A776-B41B51D8D584}"/>
                </a:ext>
              </a:extLst>
            </p:cNvPr>
            <p:cNvSpPr/>
            <p:nvPr/>
          </p:nvSpPr>
          <p:spPr>
            <a:xfrm rot="10800000">
              <a:off x="6990167" y="3414719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>
              <a:extLst>
                <a:ext uri="{FF2B5EF4-FFF2-40B4-BE49-F238E27FC236}">
                  <a16:creationId xmlns:a16="http://schemas.microsoft.com/office/drawing/2014/main" id="{E8B9598D-7BB2-5A4C-CFA3-8E1A3061E6A7}"/>
                </a:ext>
              </a:extLst>
            </p:cNvPr>
            <p:cNvSpPr/>
            <p:nvPr/>
          </p:nvSpPr>
          <p:spPr>
            <a:xfrm>
              <a:off x="6990167" y="3414835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67F90F-3F53-6EE7-FE8B-0968D6652A21}"/>
              </a:ext>
            </a:extLst>
          </p:cNvPr>
          <p:cNvCxnSpPr>
            <a:cxnSpLocks/>
          </p:cNvCxnSpPr>
          <p:nvPr/>
        </p:nvCxnSpPr>
        <p:spPr>
          <a:xfrm flipV="1">
            <a:off x="6689343" y="2182646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CF896E-A35F-5122-C4C1-FAFB9F62B6C8}"/>
              </a:ext>
            </a:extLst>
          </p:cNvPr>
          <p:cNvCxnSpPr>
            <a:cxnSpLocks/>
          </p:cNvCxnSpPr>
          <p:nvPr/>
        </p:nvCxnSpPr>
        <p:spPr>
          <a:xfrm flipV="1">
            <a:off x="6725221" y="3191042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hord 135">
            <a:extLst>
              <a:ext uri="{FF2B5EF4-FFF2-40B4-BE49-F238E27FC236}">
                <a16:creationId xmlns:a16="http://schemas.microsoft.com/office/drawing/2014/main" id="{21A88D6D-896C-4849-E178-3650C0C2CC83}"/>
              </a:ext>
            </a:extLst>
          </p:cNvPr>
          <p:cNvSpPr/>
          <p:nvPr/>
        </p:nvSpPr>
        <p:spPr>
          <a:xfrm rot="10800000">
            <a:off x="6360827" y="3181877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D8BB-230A-F642-4088-800238E2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AAF5D-D641-08AE-EAE9-812B4AA0E1BE}"/>
              </a:ext>
            </a:extLst>
          </p:cNvPr>
          <p:cNvSpPr/>
          <p:nvPr/>
        </p:nvSpPr>
        <p:spPr>
          <a:xfrm>
            <a:off x="1168400" y="654141"/>
            <a:ext cx="1024467" cy="2232991"/>
          </a:xfrm>
          <a:prstGeom prst="rect">
            <a:avLst/>
          </a:prstGeom>
          <a:solidFill>
            <a:srgbClr val="00B050">
              <a:alpha val="3264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/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𝑑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993082-7215-9F70-8639-CC56E9CC6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79" y="2887131"/>
                <a:ext cx="712503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C15BEFC-5322-05EE-3876-552FAEA95284}"/>
              </a:ext>
            </a:extLst>
          </p:cNvPr>
          <p:cNvSpPr/>
          <p:nvPr/>
        </p:nvSpPr>
        <p:spPr>
          <a:xfrm>
            <a:off x="2925233" y="654140"/>
            <a:ext cx="3293534" cy="2232991"/>
          </a:xfrm>
          <a:prstGeom prst="rect">
            <a:avLst/>
          </a:prstGeom>
          <a:solidFill>
            <a:srgbClr val="00808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/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2A550-D671-C00B-9B43-DF3BB41A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47" y="1073272"/>
                <a:ext cx="542969" cy="34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029E54-455E-8B11-555F-09045585EA0D}"/>
              </a:ext>
            </a:extLst>
          </p:cNvPr>
          <p:cNvCxnSpPr>
            <a:cxnSpLocks/>
          </p:cNvCxnSpPr>
          <p:nvPr/>
        </p:nvCxnSpPr>
        <p:spPr>
          <a:xfrm>
            <a:off x="1869589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E7E44F-1399-1B07-275C-011D6E085133}"/>
              </a:ext>
            </a:extLst>
          </p:cNvPr>
          <p:cNvCxnSpPr>
            <a:cxnSpLocks/>
          </p:cNvCxnSpPr>
          <p:nvPr/>
        </p:nvCxnSpPr>
        <p:spPr>
          <a:xfrm>
            <a:off x="1268124" y="1265756"/>
            <a:ext cx="137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/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88ECF4-6CE3-4B94-115D-8524BBAD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06" y="2887131"/>
                <a:ext cx="762388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/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1ECF37-FF7A-1809-8D15-84F732C0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290" y="1085960"/>
                <a:ext cx="783420" cy="348813"/>
              </a:xfrm>
              <a:prstGeom prst="rect">
                <a:avLst/>
              </a:prstGeom>
              <a:blipFill>
                <a:blip r:embed="rId5"/>
                <a:stretch>
                  <a:fillRect t="-3571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6026A-E6BF-2D32-8D2B-907A9222AEEE}"/>
              </a:ext>
            </a:extLst>
          </p:cNvPr>
          <p:cNvCxnSpPr>
            <a:cxnSpLocks/>
          </p:cNvCxnSpPr>
          <p:nvPr/>
        </p:nvCxnSpPr>
        <p:spPr>
          <a:xfrm>
            <a:off x="5061441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BF874-91F6-79BD-9BC6-A85961DD6A49}"/>
              </a:ext>
            </a:extLst>
          </p:cNvPr>
          <p:cNvCxnSpPr>
            <a:cxnSpLocks/>
          </p:cNvCxnSpPr>
          <p:nvPr/>
        </p:nvCxnSpPr>
        <p:spPr>
          <a:xfrm>
            <a:off x="3189208" y="1260367"/>
            <a:ext cx="914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/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</m:oMath>
                  </m:oMathPara>
                </a14:m>
                <a:endParaRPr lang="en-US" sz="32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304D0CE-421F-7CDB-5DB0-78255E92C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96" y="1540777"/>
                <a:ext cx="63350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825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135</Words>
  <Application>Microsoft Macintosh PowerPoint</Application>
  <PresentationFormat>On-screen Show (16:9)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21</cp:revision>
  <dcterms:modified xsi:type="dcterms:W3CDTF">2025-08-06T22:56:05Z</dcterms:modified>
</cp:coreProperties>
</file>