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>
        <p:scale>
          <a:sx n="181" d="100"/>
          <a:sy n="181" d="100"/>
        </p:scale>
        <p:origin x="112" y="-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99C8F-9E01-837A-AE8F-F8357659E8CF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0CBC-B8F2-35C2-2CC4-022E25877689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8F6042-EB42-1741-F162-71C6FE812391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DC47E-401E-07F4-5177-304CFAF798B4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E4C78D9-46A7-06BF-7030-D15880B3B1EF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739E76-86F2-5062-B9A8-198E033ED8D2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B3F741-3321-F015-691D-E1B612CAB809}"/>
              </a:ext>
            </a:extLst>
          </p:cNvPr>
          <p:cNvCxnSpPr>
            <a:cxnSpLocks/>
          </p:cNvCxnSpPr>
          <p:nvPr/>
        </p:nvCxnSpPr>
        <p:spPr>
          <a:xfrm flipV="1">
            <a:off x="4334123" y="1488981"/>
            <a:ext cx="813232" cy="127287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/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7D33DB-70D0-FD49-B10C-27B84B7587B7}"/>
              </a:ext>
            </a:extLst>
          </p:cNvPr>
          <p:cNvCxnSpPr>
            <a:cxnSpLocks/>
          </p:cNvCxnSpPr>
          <p:nvPr/>
        </p:nvCxnSpPr>
        <p:spPr>
          <a:xfrm>
            <a:off x="4719275" y="3408083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/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1B8C43-5D3C-F9E7-1F62-3C166CDFCBF7}"/>
              </a:ext>
            </a:extLst>
          </p:cNvPr>
          <p:cNvCxnSpPr>
            <a:cxnSpLocks/>
          </p:cNvCxnSpPr>
          <p:nvPr/>
        </p:nvCxnSpPr>
        <p:spPr>
          <a:xfrm>
            <a:off x="4014601" y="3427538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/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F3A00E-3BD2-FA40-83F4-9136BBF791F3}"/>
              </a:ext>
            </a:extLst>
          </p:cNvPr>
          <p:cNvCxnSpPr>
            <a:cxnSpLocks/>
          </p:cNvCxnSpPr>
          <p:nvPr/>
        </p:nvCxnSpPr>
        <p:spPr>
          <a:xfrm flipH="1">
            <a:off x="4014601" y="2021655"/>
            <a:ext cx="710967" cy="680011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/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4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6918-2E77-F087-2433-BC40B06A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CFDEB-69FD-FD4E-CFA7-7ACC206BA89A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7C4059-1FD8-8CEE-ED6C-DC6D431D0D9C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C11330-682B-CEED-46B7-50A43B74F587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B3899-4E6B-F3F7-1E8D-E06D75813896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3C13D6-D5A8-A7F5-A8A4-501D699FCFFD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D55365-61A0-A837-59C7-1F683E4FBBAF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FCE5-AE90-61A1-EC3C-BF2C0A6BAB3E}"/>
              </a:ext>
            </a:extLst>
          </p:cNvPr>
          <p:cNvCxnSpPr>
            <a:cxnSpLocks/>
          </p:cNvCxnSpPr>
          <p:nvPr/>
        </p:nvCxnSpPr>
        <p:spPr>
          <a:xfrm flipH="1">
            <a:off x="1879600" y="1549940"/>
            <a:ext cx="3107447" cy="177904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9B934-0B67-4284-3691-DFF6AB2A2467}"/>
              </a:ext>
            </a:extLst>
          </p:cNvPr>
          <p:cNvCxnSpPr>
            <a:cxnSpLocks/>
          </p:cNvCxnSpPr>
          <p:nvPr/>
        </p:nvCxnSpPr>
        <p:spPr>
          <a:xfrm>
            <a:off x="1930254" y="1730337"/>
            <a:ext cx="2949721" cy="83797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115A34-883F-FD1C-8433-1F9E5B02CBD0}"/>
              </a:ext>
            </a:extLst>
          </p:cNvPr>
          <p:cNvCxnSpPr>
            <a:cxnSpLocks/>
          </p:cNvCxnSpPr>
          <p:nvPr/>
        </p:nvCxnSpPr>
        <p:spPr>
          <a:xfrm>
            <a:off x="2118660" y="2101423"/>
            <a:ext cx="126065" cy="161251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B00B8-440D-2F81-2010-0C9370001144}"/>
              </a:ext>
            </a:extLst>
          </p:cNvPr>
          <p:cNvCxnSpPr>
            <a:cxnSpLocks/>
          </p:cNvCxnSpPr>
          <p:nvPr/>
        </p:nvCxnSpPr>
        <p:spPr>
          <a:xfrm flipH="1">
            <a:off x="4269267" y="2002949"/>
            <a:ext cx="484308" cy="550095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3A05E0-936D-C02B-3139-C80F9CFC1F03}"/>
              </a:ext>
            </a:extLst>
          </p:cNvPr>
          <p:cNvCxnSpPr>
            <a:cxnSpLocks/>
          </p:cNvCxnSpPr>
          <p:nvPr/>
        </p:nvCxnSpPr>
        <p:spPr>
          <a:xfrm flipH="1">
            <a:off x="3727254" y="2553044"/>
            <a:ext cx="525294" cy="330441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49FC7-1D4A-55CA-CC95-BE97A62932AB}"/>
              </a:ext>
            </a:extLst>
          </p:cNvPr>
          <p:cNvCxnSpPr>
            <a:cxnSpLocks/>
          </p:cNvCxnSpPr>
          <p:nvPr/>
        </p:nvCxnSpPr>
        <p:spPr>
          <a:xfrm flipH="1">
            <a:off x="3365896" y="2879682"/>
            <a:ext cx="356556" cy="10994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B8C39D-ACC4-CEEB-3190-1778ED75D6F9}"/>
              </a:ext>
            </a:extLst>
          </p:cNvPr>
          <p:cNvCxnSpPr>
            <a:cxnSpLocks/>
          </p:cNvCxnSpPr>
          <p:nvPr/>
        </p:nvCxnSpPr>
        <p:spPr>
          <a:xfrm flipH="1">
            <a:off x="1997675" y="1814134"/>
            <a:ext cx="2821975" cy="113206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1E50FC-012D-2D16-F3C0-283CB7521768}"/>
              </a:ext>
            </a:extLst>
          </p:cNvPr>
          <p:cNvCxnSpPr>
            <a:cxnSpLocks/>
          </p:cNvCxnSpPr>
          <p:nvPr/>
        </p:nvCxnSpPr>
        <p:spPr>
          <a:xfrm>
            <a:off x="2253125" y="2275291"/>
            <a:ext cx="150581" cy="150205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F66B7D-F75C-F6AB-B3EE-684FC7E6A692}"/>
              </a:ext>
            </a:extLst>
          </p:cNvPr>
          <p:cNvCxnSpPr>
            <a:cxnSpLocks/>
          </p:cNvCxnSpPr>
          <p:nvPr/>
        </p:nvCxnSpPr>
        <p:spPr>
          <a:xfrm>
            <a:off x="2409614" y="2443421"/>
            <a:ext cx="161011" cy="134679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/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0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D64C-48A3-134D-8D0B-F42315F3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56E63DB-0ADA-D100-C111-79C838FAB854}"/>
              </a:ext>
            </a:extLst>
          </p:cNvPr>
          <p:cNvSpPr txBox="1"/>
          <p:nvPr/>
        </p:nvSpPr>
        <p:spPr>
          <a:xfrm>
            <a:off x="1558625" y="348192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52CEEB-A7EC-0516-9A81-716416F5451B}"/>
              </a:ext>
            </a:extLst>
          </p:cNvPr>
          <p:cNvSpPr/>
          <p:nvPr/>
        </p:nvSpPr>
        <p:spPr>
          <a:xfrm>
            <a:off x="1617125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90E459-B2AF-8440-07F0-5422E9831BF2}"/>
              </a:ext>
            </a:extLst>
          </p:cNvPr>
          <p:cNvSpPr/>
          <p:nvPr/>
        </p:nvSpPr>
        <p:spPr>
          <a:xfrm>
            <a:off x="1617124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780474-3EC9-A449-93CF-A6ACE3702957}"/>
              </a:ext>
            </a:extLst>
          </p:cNvPr>
          <p:cNvSpPr/>
          <p:nvPr/>
        </p:nvSpPr>
        <p:spPr>
          <a:xfrm>
            <a:off x="1617124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46E42-3835-F2EB-0624-19B61375D80F}"/>
              </a:ext>
            </a:extLst>
          </p:cNvPr>
          <p:cNvSpPr/>
          <p:nvPr/>
        </p:nvSpPr>
        <p:spPr>
          <a:xfrm>
            <a:off x="1617124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/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471A816-E104-AC42-C3C3-958C486EFF2F}"/>
              </a:ext>
            </a:extLst>
          </p:cNvPr>
          <p:cNvSpPr/>
          <p:nvPr/>
        </p:nvSpPr>
        <p:spPr>
          <a:xfrm>
            <a:off x="2579754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DC32E-2E0B-CCC7-F47B-009E1F935C53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880322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1B191B-4E92-D059-FD58-9E7F7135E46A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1880321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CB291F-10BD-D586-A2E1-75DE0E3C49F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880321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D51F6A-B7F1-6A85-874B-2894641B854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880321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3F5E90-0615-5A63-B611-9277560D4332}"/>
              </a:ext>
            </a:extLst>
          </p:cNvPr>
          <p:cNvSpPr txBox="1"/>
          <p:nvPr/>
        </p:nvSpPr>
        <p:spPr>
          <a:xfrm>
            <a:off x="4095124" y="348192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CABD52-4BDF-0CF2-BD4A-12E49BED7DD0}"/>
              </a:ext>
            </a:extLst>
          </p:cNvPr>
          <p:cNvSpPr/>
          <p:nvPr/>
        </p:nvSpPr>
        <p:spPr>
          <a:xfrm>
            <a:off x="3831931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BAED3-F21F-D556-9418-62CDD6978F46}"/>
              </a:ext>
            </a:extLst>
          </p:cNvPr>
          <p:cNvSpPr/>
          <p:nvPr/>
        </p:nvSpPr>
        <p:spPr>
          <a:xfrm>
            <a:off x="3831930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9119D4-193A-9CD3-ACB9-CF8A0368ADA2}"/>
              </a:ext>
            </a:extLst>
          </p:cNvPr>
          <p:cNvSpPr/>
          <p:nvPr/>
        </p:nvSpPr>
        <p:spPr>
          <a:xfrm>
            <a:off x="3831930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63A1CB-CD1D-800E-F70A-19A3B0A9DD59}"/>
              </a:ext>
            </a:extLst>
          </p:cNvPr>
          <p:cNvSpPr/>
          <p:nvPr/>
        </p:nvSpPr>
        <p:spPr>
          <a:xfrm>
            <a:off x="3831930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/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33BE4407-B474-D242-122A-1A496110231F}"/>
              </a:ext>
            </a:extLst>
          </p:cNvPr>
          <p:cNvSpPr/>
          <p:nvPr/>
        </p:nvSpPr>
        <p:spPr>
          <a:xfrm>
            <a:off x="4794560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E65B67-FA33-071B-5E45-2BE35327402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4095128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7CEB03-6418-9E43-4F49-F739BA5238F4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 flipV="1">
            <a:off x="4095127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18A5E6-0C58-ECC8-4F20-47EB674F0D08}"/>
              </a:ext>
            </a:extLst>
          </p:cNvPr>
          <p:cNvCxnSpPr>
            <a:cxnSpLocks/>
            <a:stCxn id="33" idx="6"/>
            <a:endCxn id="41" idx="2"/>
          </p:cNvCxnSpPr>
          <p:nvPr/>
        </p:nvCxnSpPr>
        <p:spPr>
          <a:xfrm flipV="1">
            <a:off x="4095127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A5E1AD-0538-8374-26E9-C6022BC03E2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5127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07864F-7017-C53A-D09A-EFA12E997FBD}"/>
              </a:ext>
            </a:extLst>
          </p:cNvPr>
          <p:cNvSpPr/>
          <p:nvPr/>
        </p:nvSpPr>
        <p:spPr>
          <a:xfrm>
            <a:off x="4794559" y="155689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29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793235-6A87-A784-17C9-FC8501A56BE0}"/>
              </a:ext>
            </a:extLst>
          </p:cNvPr>
          <p:cNvSpPr/>
          <p:nvPr/>
        </p:nvSpPr>
        <p:spPr>
          <a:xfrm>
            <a:off x="4794558" y="2199086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/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B03A9-473B-3B1C-50CA-01B35C19FA3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095125" y="1349749"/>
            <a:ext cx="699434" cy="33874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260-3C2F-55A2-C981-E524A883B27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4643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5BDA01-FA4D-B27F-C16D-9D247BA5709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34802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15789E-60BE-860D-CB4B-7BE62C144D9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102550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112D16-141B-1378-CEF3-5F79E8FCC2C5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3" y="1354394"/>
            <a:ext cx="681395" cy="976291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A7415C-887A-B10F-FB81-14D25489673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1697777"/>
            <a:ext cx="681396" cy="632908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84A3FA-7723-3387-B736-57A93C83E90A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2041160"/>
            <a:ext cx="681396" cy="28952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1E6105-8CF6-2A1B-AB78-9DD813D22382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113162" y="2330685"/>
            <a:ext cx="681396" cy="387954"/>
          </a:xfrm>
          <a:prstGeom prst="line">
            <a:avLst/>
          </a:prstGeom>
          <a:ln w="25400" cmpd="sng">
            <a:solidFill>
              <a:srgbClr val="00B050">
                <a:alpha val="53348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664F2D-CAAB-1940-BFD1-EF7328AA79DF}"/>
              </a:ext>
            </a:extLst>
          </p:cNvPr>
          <p:cNvSpPr/>
          <p:nvPr/>
        </p:nvSpPr>
        <p:spPr>
          <a:xfrm>
            <a:off x="5757189" y="121815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000FC3-5EE1-DD43-F718-65D74CA4F652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057757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3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B3A3A0-04A5-9CD0-0D41-774DD9912396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5057755" y="1349749"/>
            <a:ext cx="699434" cy="98093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2D99A2-4CBA-2B06-00BB-72671246056D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5057756" y="1349749"/>
            <a:ext cx="699433" cy="338740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A674-ED48-2D74-EE17-B547D0E1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96A814EC-8118-7E32-6B44-8F714087E638}"/>
              </a:ext>
            </a:extLst>
          </p:cNvPr>
          <p:cNvSpPr/>
          <p:nvPr/>
        </p:nvSpPr>
        <p:spPr>
          <a:xfrm>
            <a:off x="5041548" y="3249740"/>
            <a:ext cx="212317" cy="613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652264-3A42-E64C-B937-A91A545E7610}"/>
              </a:ext>
            </a:extLst>
          </p:cNvPr>
          <p:cNvSpPr/>
          <p:nvPr/>
        </p:nvSpPr>
        <p:spPr>
          <a:xfrm>
            <a:off x="1634521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2FF8C63-2302-A5C2-9191-CC163906F118}"/>
              </a:ext>
            </a:extLst>
          </p:cNvPr>
          <p:cNvSpPr/>
          <p:nvPr/>
        </p:nvSpPr>
        <p:spPr>
          <a:xfrm>
            <a:off x="2422343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A627B-2956-18ED-81A9-B783D2AE6308}"/>
              </a:ext>
            </a:extLst>
          </p:cNvPr>
          <p:cNvSpPr/>
          <p:nvPr/>
        </p:nvSpPr>
        <p:spPr>
          <a:xfrm>
            <a:off x="1422286" y="1163256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1C22F9-0344-C124-D9FF-3FF3E0744590}"/>
              </a:ext>
            </a:extLst>
          </p:cNvPr>
          <p:cNvSpPr/>
          <p:nvPr/>
        </p:nvSpPr>
        <p:spPr>
          <a:xfrm>
            <a:off x="1637230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3B64D-39C3-9D86-849B-0090104DA29C}"/>
              </a:ext>
            </a:extLst>
          </p:cNvPr>
          <p:cNvSpPr/>
          <p:nvPr/>
        </p:nvSpPr>
        <p:spPr>
          <a:xfrm>
            <a:off x="2425052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/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/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AB28044-BC6C-10CF-9752-E5B3DC690B17}"/>
              </a:ext>
            </a:extLst>
          </p:cNvPr>
          <p:cNvSpPr/>
          <p:nvPr/>
        </p:nvSpPr>
        <p:spPr>
          <a:xfrm>
            <a:off x="4027805" y="1171674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E469E-FA24-C090-C785-F844E14C817D}"/>
              </a:ext>
            </a:extLst>
          </p:cNvPr>
          <p:cNvSpPr/>
          <p:nvPr/>
        </p:nvSpPr>
        <p:spPr>
          <a:xfrm>
            <a:off x="4242749" y="1311135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5C487E-96ED-3CC5-7422-40BA5C223089}"/>
              </a:ext>
            </a:extLst>
          </p:cNvPr>
          <p:cNvSpPr/>
          <p:nvPr/>
        </p:nvSpPr>
        <p:spPr>
          <a:xfrm>
            <a:off x="5030571" y="1311135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A9ED-4E62-07D7-F08C-475D38013D82}"/>
              </a:ext>
            </a:extLst>
          </p:cNvPr>
          <p:cNvSpPr/>
          <p:nvPr/>
        </p:nvSpPr>
        <p:spPr>
          <a:xfrm>
            <a:off x="1422286" y="2896771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73CC03-898C-8F10-2207-06DEFC2DC3A9}"/>
              </a:ext>
            </a:extLst>
          </p:cNvPr>
          <p:cNvSpPr/>
          <p:nvPr/>
        </p:nvSpPr>
        <p:spPr>
          <a:xfrm>
            <a:off x="1637230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CC43FC-9CA4-66D5-A1DF-B9002DB4BC2F}"/>
              </a:ext>
            </a:extLst>
          </p:cNvPr>
          <p:cNvSpPr/>
          <p:nvPr/>
        </p:nvSpPr>
        <p:spPr>
          <a:xfrm>
            <a:off x="2425052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/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/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4A15BF0-7F36-DFAB-0B08-3F3BDBB670E2}"/>
              </a:ext>
            </a:extLst>
          </p:cNvPr>
          <p:cNvSpPr/>
          <p:nvPr/>
        </p:nvSpPr>
        <p:spPr>
          <a:xfrm>
            <a:off x="4027805" y="2905189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1A80DE-E7EF-7085-35EB-3FB4C4099C33}"/>
              </a:ext>
            </a:extLst>
          </p:cNvPr>
          <p:cNvSpPr/>
          <p:nvPr/>
        </p:nvSpPr>
        <p:spPr>
          <a:xfrm>
            <a:off x="4242749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B9B69F-02E9-C45D-74FF-AB22542142AD}"/>
              </a:ext>
            </a:extLst>
          </p:cNvPr>
          <p:cNvSpPr/>
          <p:nvPr/>
        </p:nvSpPr>
        <p:spPr>
          <a:xfrm>
            <a:off x="5030571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/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/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/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/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/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/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/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498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60</Words>
  <Application>Microsoft Macintosh PowerPoint</Application>
  <PresentationFormat>On-screen Show (16:9)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Witter, Teal</cp:lastModifiedBy>
  <cp:revision>6</cp:revision>
  <dcterms:modified xsi:type="dcterms:W3CDTF">2025-06-28T20:42:00Z</dcterms:modified>
</cp:coreProperties>
</file>