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7A8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468"/>
    <p:restoredTop sz="94629"/>
  </p:normalViewPr>
  <p:slideViewPr>
    <p:cSldViewPr snapToGrid="0">
      <p:cViewPr>
        <p:scale>
          <a:sx n="160" d="100"/>
          <a:sy n="160" d="100"/>
        </p:scale>
        <p:origin x="136" y="8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3A99C8F-9E01-837A-AE8F-F8357659E8CF}"/>
              </a:ext>
            </a:extLst>
          </p:cNvPr>
          <p:cNvCxnSpPr>
            <a:cxnSpLocks/>
          </p:cNvCxnSpPr>
          <p:nvPr/>
        </p:nvCxnSpPr>
        <p:spPr>
          <a:xfrm>
            <a:off x="1606163" y="755374"/>
            <a:ext cx="0" cy="27467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C150CBC-B8F2-35C2-2CC4-022E25877689}"/>
              </a:ext>
            </a:extLst>
          </p:cNvPr>
          <p:cNvCxnSpPr>
            <a:cxnSpLocks/>
          </p:cNvCxnSpPr>
          <p:nvPr/>
        </p:nvCxnSpPr>
        <p:spPr>
          <a:xfrm flipH="1">
            <a:off x="1587875" y="3493008"/>
            <a:ext cx="3523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C8F6042-EB42-1741-F162-71C6FE812391}"/>
              </a:ext>
            </a:extLst>
          </p:cNvPr>
          <p:cNvSpPr txBox="1"/>
          <p:nvPr/>
        </p:nvSpPr>
        <p:spPr>
          <a:xfrm rot="16200000">
            <a:off x="1166620" y="306260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E8DC47E-401E-07F4-5177-304CFAF798B4}"/>
              </a:ext>
            </a:extLst>
          </p:cNvPr>
          <p:cNvSpPr txBox="1"/>
          <p:nvPr/>
        </p:nvSpPr>
        <p:spPr>
          <a:xfrm>
            <a:off x="1587875" y="3493008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EE4C78D9-46A7-06BF-7030-D15880B3B1EF}"/>
              </a:ext>
            </a:extLst>
          </p:cNvPr>
          <p:cNvSpPr/>
          <p:nvPr/>
        </p:nvSpPr>
        <p:spPr>
          <a:xfrm>
            <a:off x="1673283" y="1248238"/>
            <a:ext cx="3482502" cy="1741389"/>
          </a:xfrm>
          <a:custGeom>
            <a:avLst/>
            <a:gdLst>
              <a:gd name="connsiteX0" fmla="*/ 0 w 3482502"/>
              <a:gd name="connsiteY0" fmla="*/ 6485 h 2658900"/>
              <a:gd name="connsiteX1" fmla="*/ 629055 w 3482502"/>
              <a:gd name="connsiteY1" fmla="*/ 1731523 h 2658900"/>
              <a:gd name="connsiteX2" fmla="*/ 1692613 w 3482502"/>
              <a:gd name="connsiteY2" fmla="*/ 2658893 h 2658900"/>
              <a:gd name="connsiteX3" fmla="*/ 2840477 w 3482502"/>
              <a:gd name="connsiteY3" fmla="*/ 1718553 h 2658900"/>
              <a:gd name="connsiteX4" fmla="*/ 3482502 w 3482502"/>
              <a:gd name="connsiteY4" fmla="*/ 0 h 26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502" h="2658900">
                <a:moveTo>
                  <a:pt x="0" y="6485"/>
                </a:moveTo>
                <a:cubicBezTo>
                  <a:pt x="173476" y="647970"/>
                  <a:pt x="346953" y="1289455"/>
                  <a:pt x="629055" y="1731523"/>
                </a:cubicBezTo>
                <a:cubicBezTo>
                  <a:pt x="911157" y="2173591"/>
                  <a:pt x="1324043" y="2661055"/>
                  <a:pt x="1692613" y="2658893"/>
                </a:cubicBezTo>
                <a:cubicBezTo>
                  <a:pt x="2061183" y="2656731"/>
                  <a:pt x="2542162" y="2161702"/>
                  <a:pt x="2840477" y="1718553"/>
                </a:cubicBezTo>
                <a:cubicBezTo>
                  <a:pt x="3138792" y="1275404"/>
                  <a:pt x="3371175" y="293991"/>
                  <a:pt x="3482502" y="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F5C6CF-4711-81EC-1A3A-5D58739B3DA2}"/>
                  </a:ext>
                </a:extLst>
              </p:cNvPr>
              <p:cNvSpPr txBox="1"/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45F5C6CF-4711-81EC-1A3A-5D58739B3D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B739E76-86F2-5062-B9A8-198E033ED8D2}"/>
              </a:ext>
            </a:extLst>
          </p:cNvPr>
          <p:cNvCxnSpPr>
            <a:cxnSpLocks/>
          </p:cNvCxnSpPr>
          <p:nvPr/>
        </p:nvCxnSpPr>
        <p:spPr>
          <a:xfrm>
            <a:off x="3375625" y="3430621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6B3F741-3321-F015-691D-E1B612CAB809}"/>
              </a:ext>
            </a:extLst>
          </p:cNvPr>
          <p:cNvCxnSpPr>
            <a:cxnSpLocks/>
          </p:cNvCxnSpPr>
          <p:nvPr/>
        </p:nvCxnSpPr>
        <p:spPr>
          <a:xfrm flipV="1">
            <a:off x="4334123" y="1488981"/>
            <a:ext cx="813232" cy="1272871"/>
          </a:xfrm>
          <a:prstGeom prst="line">
            <a:avLst/>
          </a:prstGeom>
          <a:ln w="19050">
            <a:solidFill>
              <a:schemeClr val="accent4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3565A4-8A3D-CB3E-3B8D-127CF8CA050F}"/>
                  </a:ext>
                </a:extLst>
              </p:cNvPr>
              <p:cNvSpPr txBox="1"/>
              <p:nvPr/>
            </p:nvSpPr>
            <p:spPr>
              <a:xfrm>
                <a:off x="4519849" y="3476212"/>
                <a:ext cx="45493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63565A4-8A3D-CB3E-3B8D-127CF8CA05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9849" y="3476212"/>
                <a:ext cx="454932" cy="3385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D7D33DB-70D0-FD49-B10C-27B84B7587B7}"/>
              </a:ext>
            </a:extLst>
          </p:cNvPr>
          <p:cNvCxnSpPr>
            <a:cxnSpLocks/>
          </p:cNvCxnSpPr>
          <p:nvPr/>
        </p:nvCxnSpPr>
        <p:spPr>
          <a:xfrm>
            <a:off x="4719275" y="3408083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12CEB4-0A18-4CA3-4873-9BD95F0C7055}"/>
                  </a:ext>
                </a:extLst>
              </p:cNvPr>
              <p:cNvSpPr txBox="1"/>
              <p:nvPr/>
            </p:nvSpPr>
            <p:spPr>
              <a:xfrm>
                <a:off x="3815175" y="3489182"/>
                <a:ext cx="65049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F612CEB4-0A18-4CA3-4873-9BD95F0C70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5175" y="3489182"/>
                <a:ext cx="650499" cy="33855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71B8C43-5D3C-F9E7-1F62-3C166CDFCBF7}"/>
              </a:ext>
            </a:extLst>
          </p:cNvPr>
          <p:cNvCxnSpPr>
            <a:cxnSpLocks/>
          </p:cNvCxnSpPr>
          <p:nvPr/>
        </p:nvCxnSpPr>
        <p:spPr>
          <a:xfrm>
            <a:off x="4014601" y="3427538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A824A4-1ED8-FD70-0355-1FD3FBF61B00}"/>
                  </a:ext>
                </a:extLst>
              </p:cNvPr>
              <p:cNvSpPr txBox="1"/>
              <p:nvPr/>
            </p:nvSpPr>
            <p:spPr>
              <a:xfrm>
                <a:off x="4818113" y="1871833"/>
                <a:ext cx="80958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∇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ℒ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sz="1600" b="0" i="1" dirty="0" smtClean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6A824A4-1ED8-FD70-0355-1FD3FBF61B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113" y="1871833"/>
                <a:ext cx="809581" cy="338554"/>
              </a:xfrm>
              <a:prstGeom prst="rect">
                <a:avLst/>
              </a:prstGeom>
              <a:blipFill>
                <a:blip r:embed="rId5"/>
                <a:stretch>
                  <a:fillRect b="-10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77F3A00E-3BD2-FA40-83F4-9136BBF791F3}"/>
              </a:ext>
            </a:extLst>
          </p:cNvPr>
          <p:cNvCxnSpPr>
            <a:cxnSpLocks/>
          </p:cNvCxnSpPr>
          <p:nvPr/>
        </p:nvCxnSpPr>
        <p:spPr>
          <a:xfrm flipH="1">
            <a:off x="4014601" y="2021655"/>
            <a:ext cx="710967" cy="680011"/>
          </a:xfrm>
          <a:prstGeom prst="line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4C0B6A-3D96-7F53-A36A-81F60B58AB88}"/>
                  </a:ext>
                </a:extLst>
              </p:cNvPr>
              <p:cNvSpPr txBox="1"/>
              <p:nvPr/>
            </p:nvSpPr>
            <p:spPr>
              <a:xfrm>
                <a:off x="2358057" y="738494"/>
                <a:ext cx="21129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+1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𝑡</m:t>
                          </m:r>
                        </m:sub>
                      </m:sSub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−</m:t>
                      </m:r>
                      <m:r>
                        <a:rPr lang="en-US" sz="1600" b="0" i="1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𝛼</m:t>
                      </m:r>
                      <m:r>
                        <m:rPr>
                          <m:sty m:val="p"/>
                        </m:rPr>
                        <a:rPr lang="en-US" sz="1600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∇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ℒ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(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𝑤</m:t>
                      </m:r>
                      <m:r>
                        <a:rPr lang="en-US" sz="1600" i="1" dirty="0">
                          <a:solidFill>
                            <a:schemeClr val="accent4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accent4">
                      <a:lumMod val="75000"/>
                    </a:schemeClr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F4C0B6A-3D96-7F53-A36A-81F60B58AB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8057" y="738494"/>
                <a:ext cx="2112951" cy="338554"/>
              </a:xfrm>
              <a:prstGeom prst="rect">
                <a:avLst/>
              </a:prstGeom>
              <a:blipFill>
                <a:blip r:embed="rId6"/>
                <a:stretch>
                  <a:fillRect b="-148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4448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36918-2E77-F087-2433-BC40B06A8C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7CFDEB-69FD-FD4E-CFA7-7ACC206BA89A}"/>
              </a:ext>
            </a:extLst>
          </p:cNvPr>
          <p:cNvCxnSpPr>
            <a:cxnSpLocks/>
          </p:cNvCxnSpPr>
          <p:nvPr/>
        </p:nvCxnSpPr>
        <p:spPr>
          <a:xfrm>
            <a:off x="1606163" y="755374"/>
            <a:ext cx="0" cy="274677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C7C4059-1FD8-8CEE-ED6C-DC6D431D0D9C}"/>
              </a:ext>
            </a:extLst>
          </p:cNvPr>
          <p:cNvCxnSpPr>
            <a:cxnSpLocks/>
          </p:cNvCxnSpPr>
          <p:nvPr/>
        </p:nvCxnSpPr>
        <p:spPr>
          <a:xfrm flipH="1">
            <a:off x="1587875" y="3493008"/>
            <a:ext cx="3523621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FC11330-682B-CEED-46B7-50A43B74F587}"/>
              </a:ext>
            </a:extLst>
          </p:cNvPr>
          <p:cNvSpPr txBox="1"/>
          <p:nvPr/>
        </p:nvSpPr>
        <p:spPr>
          <a:xfrm rot="16200000">
            <a:off x="1166620" y="3062609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Loss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EB3899-4E6B-F3F7-1E8D-E06D75813896}"/>
              </a:ext>
            </a:extLst>
          </p:cNvPr>
          <p:cNvSpPr txBox="1"/>
          <p:nvPr/>
        </p:nvSpPr>
        <p:spPr>
          <a:xfrm>
            <a:off x="1587875" y="3493008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Parameter</a:t>
            </a:r>
          </a:p>
        </p:txBody>
      </p:sp>
      <p:sp>
        <p:nvSpPr>
          <p:cNvPr id="31" name="Freeform 30">
            <a:extLst>
              <a:ext uri="{FF2B5EF4-FFF2-40B4-BE49-F238E27FC236}">
                <a16:creationId xmlns:a16="http://schemas.microsoft.com/office/drawing/2014/main" id="{9B3C13D6-D5A8-A7F5-A8A4-501D699FCFFD}"/>
              </a:ext>
            </a:extLst>
          </p:cNvPr>
          <p:cNvSpPr/>
          <p:nvPr/>
        </p:nvSpPr>
        <p:spPr>
          <a:xfrm>
            <a:off x="1673283" y="1248238"/>
            <a:ext cx="3482502" cy="1741389"/>
          </a:xfrm>
          <a:custGeom>
            <a:avLst/>
            <a:gdLst>
              <a:gd name="connsiteX0" fmla="*/ 0 w 3482502"/>
              <a:gd name="connsiteY0" fmla="*/ 6485 h 2658900"/>
              <a:gd name="connsiteX1" fmla="*/ 629055 w 3482502"/>
              <a:gd name="connsiteY1" fmla="*/ 1731523 h 2658900"/>
              <a:gd name="connsiteX2" fmla="*/ 1692613 w 3482502"/>
              <a:gd name="connsiteY2" fmla="*/ 2658893 h 2658900"/>
              <a:gd name="connsiteX3" fmla="*/ 2840477 w 3482502"/>
              <a:gd name="connsiteY3" fmla="*/ 1718553 h 2658900"/>
              <a:gd name="connsiteX4" fmla="*/ 3482502 w 3482502"/>
              <a:gd name="connsiteY4" fmla="*/ 0 h 2658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82502" h="2658900">
                <a:moveTo>
                  <a:pt x="0" y="6485"/>
                </a:moveTo>
                <a:cubicBezTo>
                  <a:pt x="173476" y="647970"/>
                  <a:pt x="346953" y="1289455"/>
                  <a:pt x="629055" y="1731523"/>
                </a:cubicBezTo>
                <a:cubicBezTo>
                  <a:pt x="911157" y="2173591"/>
                  <a:pt x="1324043" y="2661055"/>
                  <a:pt x="1692613" y="2658893"/>
                </a:cubicBezTo>
                <a:cubicBezTo>
                  <a:pt x="2061183" y="2656731"/>
                  <a:pt x="2542162" y="2161702"/>
                  <a:pt x="2840477" y="1718553"/>
                </a:cubicBezTo>
                <a:cubicBezTo>
                  <a:pt x="3138792" y="1275404"/>
                  <a:pt x="3371175" y="293991"/>
                  <a:pt x="3482502" y="0"/>
                </a:cubicBezTo>
              </a:path>
            </a:pathLst>
          </a:cu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5537B4-440D-778F-1F4D-39A950842773}"/>
                  </a:ext>
                </a:extLst>
              </p:cNvPr>
              <p:cNvSpPr txBox="1"/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𝑤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  <a:cs typeface="Calibri" panose="020F0502020204030204" pitchFamily="34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16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85537B4-440D-778F-1F4D-39A950842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99" y="3492265"/>
                <a:ext cx="476669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7D55365-61A0-A837-59C7-1F683E4FBBAF}"/>
              </a:ext>
            </a:extLst>
          </p:cNvPr>
          <p:cNvCxnSpPr>
            <a:cxnSpLocks/>
          </p:cNvCxnSpPr>
          <p:nvPr/>
        </p:nvCxnSpPr>
        <p:spPr>
          <a:xfrm>
            <a:off x="3375625" y="3430621"/>
            <a:ext cx="0" cy="120752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C79FCE5-AE90-61A1-EC3C-BF2C0A6BAB3E}"/>
              </a:ext>
            </a:extLst>
          </p:cNvPr>
          <p:cNvCxnSpPr>
            <a:cxnSpLocks/>
          </p:cNvCxnSpPr>
          <p:nvPr/>
        </p:nvCxnSpPr>
        <p:spPr>
          <a:xfrm flipH="1">
            <a:off x="1879600" y="1549940"/>
            <a:ext cx="3107447" cy="177904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6F9B934-0B67-4284-3691-DFF6AB2A2467}"/>
              </a:ext>
            </a:extLst>
          </p:cNvPr>
          <p:cNvCxnSpPr>
            <a:cxnSpLocks/>
          </p:cNvCxnSpPr>
          <p:nvPr/>
        </p:nvCxnSpPr>
        <p:spPr>
          <a:xfrm>
            <a:off x="1930254" y="1730337"/>
            <a:ext cx="2949721" cy="83797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F8115A34-883F-FD1C-8433-1F9E5B02CBD0}"/>
              </a:ext>
            </a:extLst>
          </p:cNvPr>
          <p:cNvCxnSpPr>
            <a:cxnSpLocks/>
          </p:cNvCxnSpPr>
          <p:nvPr/>
        </p:nvCxnSpPr>
        <p:spPr>
          <a:xfrm>
            <a:off x="2118660" y="2101423"/>
            <a:ext cx="126065" cy="161251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DFB00B8-440D-2F81-2010-0C9370001144}"/>
              </a:ext>
            </a:extLst>
          </p:cNvPr>
          <p:cNvCxnSpPr>
            <a:cxnSpLocks/>
          </p:cNvCxnSpPr>
          <p:nvPr/>
        </p:nvCxnSpPr>
        <p:spPr>
          <a:xfrm flipH="1">
            <a:off x="4269267" y="2002949"/>
            <a:ext cx="484308" cy="550095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9B3A05E0-936D-C02B-3139-C80F9CFC1F03}"/>
              </a:ext>
            </a:extLst>
          </p:cNvPr>
          <p:cNvCxnSpPr>
            <a:cxnSpLocks/>
          </p:cNvCxnSpPr>
          <p:nvPr/>
        </p:nvCxnSpPr>
        <p:spPr>
          <a:xfrm flipH="1">
            <a:off x="3727254" y="2553044"/>
            <a:ext cx="525294" cy="330441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7749FC7-1D4A-55CA-CC95-BE97A62932AB}"/>
              </a:ext>
            </a:extLst>
          </p:cNvPr>
          <p:cNvCxnSpPr>
            <a:cxnSpLocks/>
          </p:cNvCxnSpPr>
          <p:nvPr/>
        </p:nvCxnSpPr>
        <p:spPr>
          <a:xfrm flipH="1">
            <a:off x="3365896" y="2879682"/>
            <a:ext cx="356556" cy="109940"/>
          </a:xfrm>
          <a:prstGeom prst="line">
            <a:avLst/>
          </a:prstGeom>
          <a:ln w="25400" cmpd="sng">
            <a:solidFill>
              <a:srgbClr val="00B05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AB8C39D-ACC4-CEEB-3190-1778ED75D6F9}"/>
              </a:ext>
            </a:extLst>
          </p:cNvPr>
          <p:cNvCxnSpPr>
            <a:cxnSpLocks/>
          </p:cNvCxnSpPr>
          <p:nvPr/>
        </p:nvCxnSpPr>
        <p:spPr>
          <a:xfrm flipH="1">
            <a:off x="1997675" y="1814134"/>
            <a:ext cx="2821975" cy="113206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31E50FC-012D-2D16-F3C0-283CB7521768}"/>
              </a:ext>
            </a:extLst>
          </p:cNvPr>
          <p:cNvCxnSpPr>
            <a:cxnSpLocks/>
          </p:cNvCxnSpPr>
          <p:nvPr/>
        </p:nvCxnSpPr>
        <p:spPr>
          <a:xfrm>
            <a:off x="2253125" y="2275291"/>
            <a:ext cx="150581" cy="150205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F7F66B7D-F75C-F6AB-B3EE-684FC7E6A692}"/>
              </a:ext>
            </a:extLst>
          </p:cNvPr>
          <p:cNvCxnSpPr>
            <a:cxnSpLocks/>
          </p:cNvCxnSpPr>
          <p:nvPr/>
        </p:nvCxnSpPr>
        <p:spPr>
          <a:xfrm>
            <a:off x="2409614" y="2443421"/>
            <a:ext cx="161011" cy="134679"/>
          </a:xfrm>
          <a:prstGeom prst="line">
            <a:avLst/>
          </a:prstGeom>
          <a:ln w="25400" cmpd="sng"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4A4682-9160-256E-4C6A-7AB31DF820A3}"/>
                  </a:ext>
                </a:extLst>
              </p:cNvPr>
              <p:cNvSpPr txBox="1"/>
              <p:nvPr/>
            </p:nvSpPr>
            <p:spPr>
              <a:xfrm>
                <a:off x="4447591" y="3075885"/>
                <a:ext cx="71057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200" dirty="0">
                    <a:solidFill>
                      <a:srgbClr val="FF0000"/>
                    </a:solidFill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r>
                  <a:rPr lang="en-US" sz="1600" dirty="0">
                    <a:solidFill>
                      <a:srgbClr val="FF0000"/>
                    </a:solidFill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200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𝛼</m:t>
                    </m:r>
                  </m:oMath>
                </a14:m>
                <a:endParaRPr lang="en-US" sz="2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BE4A4682-9160-256E-4C6A-7AB31DF820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591" y="3075885"/>
                <a:ext cx="7105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39061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33D64C-48A3-134D-8D0B-F42315F38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156E63DB-0ADA-D100-C111-79C838FAB854}"/>
              </a:ext>
            </a:extLst>
          </p:cNvPr>
          <p:cNvSpPr txBox="1"/>
          <p:nvPr/>
        </p:nvSpPr>
        <p:spPr>
          <a:xfrm>
            <a:off x="1558625" y="3481928"/>
            <a:ext cx="12843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Linear Model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C52CEEB-A7EC-0516-9A81-716416F5451B}"/>
              </a:ext>
            </a:extLst>
          </p:cNvPr>
          <p:cNvSpPr/>
          <p:nvPr/>
        </p:nvSpPr>
        <p:spPr>
          <a:xfrm>
            <a:off x="1617125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290E459-B2AF-8440-07F0-5422E9831BF2}"/>
              </a:ext>
            </a:extLst>
          </p:cNvPr>
          <p:cNvSpPr/>
          <p:nvPr/>
        </p:nvSpPr>
        <p:spPr>
          <a:xfrm>
            <a:off x="1617124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0780474-3EC9-A449-93CF-A6ACE3702957}"/>
              </a:ext>
            </a:extLst>
          </p:cNvPr>
          <p:cNvSpPr/>
          <p:nvPr/>
        </p:nvSpPr>
        <p:spPr>
          <a:xfrm>
            <a:off x="1617124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DA46E42-3835-F2EB-0624-19B61375D80F}"/>
              </a:ext>
            </a:extLst>
          </p:cNvPr>
          <p:cNvSpPr/>
          <p:nvPr/>
        </p:nvSpPr>
        <p:spPr>
          <a:xfrm>
            <a:off x="1617124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63166-4F02-CE85-B1B0-CC25327E4BEA}"/>
                  </a:ext>
                </a:extLst>
              </p:cNvPr>
              <p:cNvSpPr txBox="1"/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8563166-4F02-CE85-B1B0-CC25327E4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1048" y="2130630"/>
                <a:ext cx="335348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val 9">
            <a:extLst>
              <a:ext uri="{FF2B5EF4-FFF2-40B4-BE49-F238E27FC236}">
                <a16:creationId xmlns:a16="http://schemas.microsoft.com/office/drawing/2014/main" id="{E471A816-E104-AC42-C3C3-958C486EFF2F}"/>
              </a:ext>
            </a:extLst>
          </p:cNvPr>
          <p:cNvSpPr/>
          <p:nvPr/>
        </p:nvSpPr>
        <p:spPr>
          <a:xfrm>
            <a:off x="2579754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BDC32E-2E0B-CCC7-F47B-009E1F935C53}"/>
              </a:ext>
            </a:extLst>
          </p:cNvPr>
          <p:cNvCxnSpPr>
            <a:cxnSpLocks/>
            <a:stCxn id="2" idx="6"/>
            <a:endCxn id="10" idx="2"/>
          </p:cNvCxnSpPr>
          <p:nvPr/>
        </p:nvCxnSpPr>
        <p:spPr>
          <a:xfrm>
            <a:off x="1880322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61B191B-4E92-D059-FD58-9E7F7135E46A}"/>
              </a:ext>
            </a:extLst>
          </p:cNvPr>
          <p:cNvCxnSpPr>
            <a:cxnSpLocks/>
            <a:stCxn id="3" idx="6"/>
            <a:endCxn id="10" idx="2"/>
          </p:cNvCxnSpPr>
          <p:nvPr/>
        </p:nvCxnSpPr>
        <p:spPr>
          <a:xfrm flipV="1">
            <a:off x="1880321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2CB291F-10BD-D586-A2E1-75DE0E3C49F5}"/>
              </a:ext>
            </a:extLst>
          </p:cNvPr>
          <p:cNvCxnSpPr>
            <a:cxnSpLocks/>
            <a:stCxn id="4" idx="6"/>
            <a:endCxn id="10" idx="2"/>
          </p:cNvCxnSpPr>
          <p:nvPr/>
        </p:nvCxnSpPr>
        <p:spPr>
          <a:xfrm flipV="1">
            <a:off x="1880321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D51F6A-B7F1-6A85-874B-2894641B8541}"/>
              </a:ext>
            </a:extLst>
          </p:cNvPr>
          <p:cNvCxnSpPr>
            <a:cxnSpLocks/>
            <a:stCxn id="6" idx="6"/>
            <a:endCxn id="10" idx="2"/>
          </p:cNvCxnSpPr>
          <p:nvPr/>
        </p:nvCxnSpPr>
        <p:spPr>
          <a:xfrm flipV="1">
            <a:off x="1880321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D13F5E90-0615-5A63-B611-9277560D4332}"/>
              </a:ext>
            </a:extLst>
          </p:cNvPr>
          <p:cNvSpPr txBox="1"/>
          <p:nvPr/>
        </p:nvSpPr>
        <p:spPr>
          <a:xfrm>
            <a:off x="4095124" y="3481928"/>
            <a:ext cx="15167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Neural Network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CABD52-4BDF-0CF2-BD4A-12E49BED7DD0}"/>
              </a:ext>
            </a:extLst>
          </p:cNvPr>
          <p:cNvSpPr/>
          <p:nvPr/>
        </p:nvSpPr>
        <p:spPr>
          <a:xfrm>
            <a:off x="3831931" y="1218151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CBAED3-F21F-D556-9418-62CDD6978F46}"/>
              </a:ext>
            </a:extLst>
          </p:cNvPr>
          <p:cNvSpPr/>
          <p:nvPr/>
        </p:nvSpPr>
        <p:spPr>
          <a:xfrm>
            <a:off x="3831930" y="1561534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6A9119D4-193A-9CD3-ACB9-CF8A0368ADA2}"/>
              </a:ext>
            </a:extLst>
          </p:cNvPr>
          <p:cNvSpPr/>
          <p:nvPr/>
        </p:nvSpPr>
        <p:spPr>
          <a:xfrm>
            <a:off x="3831930" y="1904917"/>
            <a:ext cx="263197" cy="263197"/>
          </a:xfrm>
          <a:prstGeom prst="ellipse">
            <a:avLst/>
          </a:prstGeom>
          <a:solidFill>
            <a:schemeClr val="accent1">
              <a:lumMod val="40000"/>
              <a:lumOff val="6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C63A1CB-CD1D-800E-F70A-19A3B0A9DD59}"/>
              </a:ext>
            </a:extLst>
          </p:cNvPr>
          <p:cNvSpPr/>
          <p:nvPr/>
        </p:nvSpPr>
        <p:spPr>
          <a:xfrm>
            <a:off x="3831930" y="2582396"/>
            <a:ext cx="263197" cy="263197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D592BA-DF50-940A-E85E-F81887C34DD0}"/>
                  </a:ext>
                </a:extLst>
              </p:cNvPr>
              <p:cNvSpPr txBox="1"/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0D592BA-DF50-940A-E85E-F81887C34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5854" y="2130630"/>
                <a:ext cx="335348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33BE4407-B474-D242-122A-1A496110231F}"/>
              </a:ext>
            </a:extLst>
          </p:cNvPr>
          <p:cNvSpPr/>
          <p:nvPr/>
        </p:nvSpPr>
        <p:spPr>
          <a:xfrm>
            <a:off x="4794560" y="1218151"/>
            <a:ext cx="263197" cy="263197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7E65B67-FA33-071B-5E45-2BE353274029}"/>
              </a:ext>
            </a:extLst>
          </p:cNvPr>
          <p:cNvCxnSpPr>
            <a:cxnSpLocks/>
            <a:stCxn id="29" idx="6"/>
            <a:endCxn id="41" idx="2"/>
          </p:cNvCxnSpPr>
          <p:nvPr/>
        </p:nvCxnSpPr>
        <p:spPr>
          <a:xfrm>
            <a:off x="4095128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07CEB03-6418-9E43-4F49-F739BA5238F4}"/>
              </a:ext>
            </a:extLst>
          </p:cNvPr>
          <p:cNvCxnSpPr>
            <a:cxnSpLocks/>
            <a:stCxn id="32" idx="6"/>
            <a:endCxn id="41" idx="2"/>
          </p:cNvCxnSpPr>
          <p:nvPr/>
        </p:nvCxnSpPr>
        <p:spPr>
          <a:xfrm flipV="1">
            <a:off x="4095127" y="1349750"/>
            <a:ext cx="699433" cy="343383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318A5E6-0C58-ECC8-4F20-47EB674F0D08}"/>
              </a:ext>
            </a:extLst>
          </p:cNvPr>
          <p:cNvCxnSpPr>
            <a:cxnSpLocks/>
            <a:stCxn id="33" idx="6"/>
            <a:endCxn id="41" idx="2"/>
          </p:cNvCxnSpPr>
          <p:nvPr/>
        </p:nvCxnSpPr>
        <p:spPr>
          <a:xfrm flipV="1">
            <a:off x="4095127" y="1349750"/>
            <a:ext cx="699433" cy="686766"/>
          </a:xfrm>
          <a:prstGeom prst="line">
            <a:avLst/>
          </a:prstGeom>
          <a:ln w="25400" cmpd="sng">
            <a:solidFill>
              <a:srgbClr val="00B050">
                <a:alpha val="25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A5E1AD-0538-8374-26E9-C6022BC03E2D}"/>
              </a:ext>
            </a:extLst>
          </p:cNvPr>
          <p:cNvCxnSpPr>
            <a:cxnSpLocks/>
            <a:stCxn id="34" idx="6"/>
            <a:endCxn id="41" idx="2"/>
          </p:cNvCxnSpPr>
          <p:nvPr/>
        </p:nvCxnSpPr>
        <p:spPr>
          <a:xfrm flipV="1">
            <a:off x="4095127" y="1349750"/>
            <a:ext cx="699433" cy="1364245"/>
          </a:xfrm>
          <a:prstGeom prst="line">
            <a:avLst/>
          </a:prstGeom>
          <a:ln w="25400" cmpd="sng">
            <a:solidFill>
              <a:srgbClr val="00B050">
                <a:alpha val="5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0B07864F-7017-C53A-D09A-EFA12E997FBD}"/>
              </a:ext>
            </a:extLst>
          </p:cNvPr>
          <p:cNvSpPr/>
          <p:nvPr/>
        </p:nvSpPr>
        <p:spPr>
          <a:xfrm>
            <a:off x="4794559" y="155689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  <a:alpha val="5291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08793235-6A87-A784-17C9-FC8501A56BE0}"/>
              </a:ext>
            </a:extLst>
          </p:cNvPr>
          <p:cNvSpPr/>
          <p:nvPr/>
        </p:nvSpPr>
        <p:spPr>
          <a:xfrm>
            <a:off x="4794558" y="2199086"/>
            <a:ext cx="263197" cy="263197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96D56-FD78-8AC3-9223-79A32E456A95}"/>
                  </a:ext>
                </a:extLst>
              </p:cNvPr>
              <p:cNvSpPr txBox="1"/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C096D56-FD78-8AC3-9223-79A32E456A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482" y="1813413"/>
                <a:ext cx="335348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638B03A9-473B-3B1C-50CA-01B35C19FA3D}"/>
              </a:ext>
            </a:extLst>
          </p:cNvPr>
          <p:cNvCxnSpPr>
            <a:cxnSpLocks/>
            <a:endCxn id="47" idx="2"/>
          </p:cNvCxnSpPr>
          <p:nvPr/>
        </p:nvCxnSpPr>
        <p:spPr>
          <a:xfrm>
            <a:off x="4095125" y="1349749"/>
            <a:ext cx="699434" cy="338740"/>
          </a:xfrm>
          <a:prstGeom prst="line">
            <a:avLst/>
          </a:prstGeom>
          <a:ln w="25400" cmpd="sng">
            <a:solidFill>
              <a:srgbClr val="00B050">
                <a:alpha val="61579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3754260-3C2F-55A2-C981-E524A883B275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4643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B5BDA01-FA4D-B27F-C16D-9D247BA57092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34802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415789E-60BE-860D-CB4B-7BE62C144D9F}"/>
              </a:ext>
            </a:extLst>
          </p:cNvPr>
          <p:cNvCxnSpPr>
            <a:cxnSpLocks/>
            <a:endCxn id="47" idx="2"/>
          </p:cNvCxnSpPr>
          <p:nvPr/>
        </p:nvCxnSpPr>
        <p:spPr>
          <a:xfrm flipV="1">
            <a:off x="4095124" y="1688489"/>
            <a:ext cx="699435" cy="102550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7A112D16-141B-1378-CEF3-5F79E8FCC2C5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3" y="1354394"/>
            <a:ext cx="681395" cy="976291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4BA7415C-887A-B10F-FB81-14D25489673F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1697777"/>
            <a:ext cx="681396" cy="632908"/>
          </a:xfrm>
          <a:prstGeom prst="line">
            <a:avLst/>
          </a:prstGeom>
          <a:ln w="25400" cmpd="sng">
            <a:solidFill>
              <a:srgbClr val="00B050">
                <a:alpha val="1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8C84A3FA-7723-3387-B736-57A93C83E90A}"/>
              </a:ext>
            </a:extLst>
          </p:cNvPr>
          <p:cNvCxnSpPr>
            <a:cxnSpLocks/>
            <a:endCxn id="48" idx="2"/>
          </p:cNvCxnSpPr>
          <p:nvPr/>
        </p:nvCxnSpPr>
        <p:spPr>
          <a:xfrm>
            <a:off x="4113162" y="2041160"/>
            <a:ext cx="681396" cy="289525"/>
          </a:xfrm>
          <a:prstGeom prst="line">
            <a:avLst/>
          </a:prstGeom>
          <a:ln w="25400" cmpd="sng">
            <a:solidFill>
              <a:srgbClr val="00B050">
                <a:alpha val="27985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2B1E6105-8CF6-2A1B-AB78-9DD813D22382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4113162" y="2330685"/>
            <a:ext cx="681396" cy="387954"/>
          </a:xfrm>
          <a:prstGeom prst="line">
            <a:avLst/>
          </a:prstGeom>
          <a:ln w="25400" cmpd="sng">
            <a:solidFill>
              <a:srgbClr val="00B050">
                <a:alpha val="53348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Oval 68">
            <a:extLst>
              <a:ext uri="{FF2B5EF4-FFF2-40B4-BE49-F238E27FC236}">
                <a16:creationId xmlns:a16="http://schemas.microsoft.com/office/drawing/2014/main" id="{2D664F2D-CAAB-1940-BFD1-EF7328AA79DF}"/>
              </a:ext>
            </a:extLst>
          </p:cNvPr>
          <p:cNvSpPr/>
          <p:nvPr/>
        </p:nvSpPr>
        <p:spPr>
          <a:xfrm>
            <a:off x="5757189" y="1218150"/>
            <a:ext cx="263197" cy="2631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B1000FC3-5EE1-DD43-F718-65D74CA4F652}"/>
              </a:ext>
            </a:extLst>
          </p:cNvPr>
          <p:cNvCxnSpPr>
            <a:cxnSpLocks/>
            <a:stCxn id="41" idx="6"/>
          </p:cNvCxnSpPr>
          <p:nvPr/>
        </p:nvCxnSpPr>
        <p:spPr>
          <a:xfrm>
            <a:off x="5057757" y="1349750"/>
            <a:ext cx="699432" cy="0"/>
          </a:xfrm>
          <a:prstGeom prst="line">
            <a:avLst/>
          </a:prstGeom>
          <a:ln w="25400" cmpd="sng">
            <a:solidFill>
              <a:srgbClr val="00B050">
                <a:alpha val="36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8BB3A3A0-04A5-9CD0-0D41-774DD9912396}"/>
              </a:ext>
            </a:extLst>
          </p:cNvPr>
          <p:cNvCxnSpPr>
            <a:cxnSpLocks/>
            <a:stCxn id="48" idx="6"/>
            <a:endCxn id="69" idx="2"/>
          </p:cNvCxnSpPr>
          <p:nvPr/>
        </p:nvCxnSpPr>
        <p:spPr>
          <a:xfrm flipV="1">
            <a:off x="5057755" y="1349749"/>
            <a:ext cx="699434" cy="980936"/>
          </a:xfrm>
          <a:prstGeom prst="line">
            <a:avLst/>
          </a:prstGeom>
          <a:ln w="25400" cmpd="sng">
            <a:solidFill>
              <a:srgbClr val="00B050">
                <a:alpha val="72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2C2D99A2-4CBA-2B06-00BB-72671246056D}"/>
              </a:ext>
            </a:extLst>
          </p:cNvPr>
          <p:cNvCxnSpPr>
            <a:cxnSpLocks/>
            <a:stCxn id="47" idx="6"/>
            <a:endCxn id="69" idx="2"/>
          </p:cNvCxnSpPr>
          <p:nvPr/>
        </p:nvCxnSpPr>
        <p:spPr>
          <a:xfrm flipV="1">
            <a:off x="5057756" y="1349749"/>
            <a:ext cx="699433" cy="338740"/>
          </a:xfrm>
          <a:prstGeom prst="line">
            <a:avLst/>
          </a:prstGeom>
          <a:ln w="25400" cmpd="sng">
            <a:solidFill>
              <a:srgbClr val="00B050">
                <a:alpha val="98000"/>
              </a:srgb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60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5BA674-ED48-2D74-EE17-B547D0E1E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Oval 71">
            <a:extLst>
              <a:ext uri="{FF2B5EF4-FFF2-40B4-BE49-F238E27FC236}">
                <a16:creationId xmlns:a16="http://schemas.microsoft.com/office/drawing/2014/main" id="{96A814EC-8118-7E32-6B44-8F714087E638}"/>
              </a:ext>
            </a:extLst>
          </p:cNvPr>
          <p:cNvSpPr/>
          <p:nvPr/>
        </p:nvSpPr>
        <p:spPr>
          <a:xfrm>
            <a:off x="5041548" y="3249740"/>
            <a:ext cx="212317" cy="61363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67652264-3A42-E64C-B937-A91A545E7610}"/>
              </a:ext>
            </a:extLst>
          </p:cNvPr>
          <p:cNvSpPr/>
          <p:nvPr/>
        </p:nvSpPr>
        <p:spPr>
          <a:xfrm>
            <a:off x="1634521" y="3044650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12FF8C63-2302-A5C2-9191-CC163906F118}"/>
              </a:ext>
            </a:extLst>
          </p:cNvPr>
          <p:cNvSpPr/>
          <p:nvPr/>
        </p:nvSpPr>
        <p:spPr>
          <a:xfrm>
            <a:off x="2422343" y="3044650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AA627B-2956-18ED-81A9-B783D2AE6308}"/>
              </a:ext>
            </a:extLst>
          </p:cNvPr>
          <p:cNvSpPr/>
          <p:nvPr/>
        </p:nvSpPr>
        <p:spPr>
          <a:xfrm>
            <a:off x="1422286" y="1163256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31C22F9-0344-C124-D9FF-3FF3E0744590}"/>
              </a:ext>
            </a:extLst>
          </p:cNvPr>
          <p:cNvSpPr/>
          <p:nvPr/>
        </p:nvSpPr>
        <p:spPr>
          <a:xfrm>
            <a:off x="1637230" y="1302717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813B64D-39C3-9D86-849B-0090104DA29C}"/>
              </a:ext>
            </a:extLst>
          </p:cNvPr>
          <p:cNvSpPr/>
          <p:nvPr/>
        </p:nvSpPr>
        <p:spPr>
          <a:xfrm>
            <a:off x="2425052" y="1302717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F681D5-4AD3-9606-9E5C-A47C8BE78D6F}"/>
                  </a:ext>
                </a:extLst>
              </p:cNvPr>
              <p:cNvSpPr txBox="1"/>
              <p:nvPr/>
            </p:nvSpPr>
            <p:spPr>
              <a:xfrm>
                <a:off x="1961716" y="1292847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5F681D5-4AD3-9606-9E5C-A47C8BE78D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16" y="1292847"/>
                <a:ext cx="340286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7353DB-3D4D-525F-9B78-92C27301A96E}"/>
                  </a:ext>
                </a:extLst>
              </p:cNvPr>
              <p:cNvSpPr txBox="1"/>
              <p:nvPr/>
            </p:nvSpPr>
            <p:spPr>
              <a:xfrm>
                <a:off x="2749538" y="1302717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7353DB-3D4D-525F-9B78-92C27301A9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38" y="1302717"/>
                <a:ext cx="34817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3AB28044-BC6C-10CF-9752-E5B3DC690B17}"/>
              </a:ext>
            </a:extLst>
          </p:cNvPr>
          <p:cNvSpPr/>
          <p:nvPr/>
        </p:nvSpPr>
        <p:spPr>
          <a:xfrm>
            <a:off x="4027805" y="1171674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4BE469E-FA24-C090-C785-F844E14C817D}"/>
              </a:ext>
            </a:extLst>
          </p:cNvPr>
          <p:cNvSpPr/>
          <p:nvPr/>
        </p:nvSpPr>
        <p:spPr>
          <a:xfrm>
            <a:off x="4242749" y="1311135"/>
            <a:ext cx="1017466" cy="1017466"/>
          </a:xfrm>
          <a:prstGeom prst="ellipse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D5C487E-96ED-3CC5-7422-40BA5C223089}"/>
              </a:ext>
            </a:extLst>
          </p:cNvPr>
          <p:cNvSpPr/>
          <p:nvPr/>
        </p:nvSpPr>
        <p:spPr>
          <a:xfrm>
            <a:off x="5030571" y="1311135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A5A9ED-4E62-07D7-F08C-475D38013D82}"/>
              </a:ext>
            </a:extLst>
          </p:cNvPr>
          <p:cNvSpPr/>
          <p:nvPr/>
        </p:nvSpPr>
        <p:spPr>
          <a:xfrm>
            <a:off x="1422286" y="2896771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573CC03-898C-8F10-2207-06DEFC2DC3A9}"/>
              </a:ext>
            </a:extLst>
          </p:cNvPr>
          <p:cNvSpPr/>
          <p:nvPr/>
        </p:nvSpPr>
        <p:spPr>
          <a:xfrm>
            <a:off x="1637230" y="3036232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3BCC43FC-9CA4-66D5-A1DF-B9002DB4BC2F}"/>
              </a:ext>
            </a:extLst>
          </p:cNvPr>
          <p:cNvSpPr/>
          <p:nvPr/>
        </p:nvSpPr>
        <p:spPr>
          <a:xfrm>
            <a:off x="2425052" y="3036232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EC19CA-1FB7-AAB5-8F9B-48E2987195E8}"/>
                  </a:ext>
                </a:extLst>
              </p:cNvPr>
              <p:cNvSpPr txBox="1"/>
              <p:nvPr/>
            </p:nvSpPr>
            <p:spPr>
              <a:xfrm>
                <a:off x="1961716" y="3026362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EC19CA-1FB7-AAB5-8F9B-48E298719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61716" y="3026362"/>
                <a:ext cx="340286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8958BB-D62D-0ABA-56CB-266E32958455}"/>
                  </a:ext>
                </a:extLst>
              </p:cNvPr>
              <p:cNvSpPr txBox="1"/>
              <p:nvPr/>
            </p:nvSpPr>
            <p:spPr>
              <a:xfrm>
                <a:off x="2749538" y="3036232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228958BB-D62D-0ABA-56CB-266E329584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9538" y="3036232"/>
                <a:ext cx="348172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34A15BF0-7F36-DFAB-0B08-3F3BDBB670E2}"/>
              </a:ext>
            </a:extLst>
          </p:cNvPr>
          <p:cNvSpPr/>
          <p:nvPr/>
        </p:nvSpPr>
        <p:spPr>
          <a:xfrm>
            <a:off x="4027805" y="2905189"/>
            <a:ext cx="2281033" cy="12416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681A80DE-E7EF-7085-35EB-3FB4C4099C33}"/>
              </a:ext>
            </a:extLst>
          </p:cNvPr>
          <p:cNvSpPr/>
          <p:nvPr/>
        </p:nvSpPr>
        <p:spPr>
          <a:xfrm>
            <a:off x="4242749" y="3044650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88B9B69F-02E9-C45D-74FF-AB22542142AD}"/>
              </a:ext>
            </a:extLst>
          </p:cNvPr>
          <p:cNvSpPr/>
          <p:nvPr/>
        </p:nvSpPr>
        <p:spPr>
          <a:xfrm>
            <a:off x="5030571" y="3044650"/>
            <a:ext cx="1017466" cy="1017466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BAC5BE-0C58-34ED-7047-0A426334EA3F}"/>
                  </a:ext>
                </a:extLst>
              </p:cNvPr>
              <p:cNvSpPr txBox="1"/>
              <p:nvPr/>
            </p:nvSpPr>
            <p:spPr>
              <a:xfrm>
                <a:off x="4567235" y="3034780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3BAC5BE-0C58-34ED-7047-0A426334E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5" y="3034780"/>
                <a:ext cx="34028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60BFF3-4CDE-82CE-2147-F8A9640A1E25}"/>
                  </a:ext>
                </a:extLst>
              </p:cNvPr>
              <p:cNvSpPr txBox="1"/>
              <p:nvPr/>
            </p:nvSpPr>
            <p:spPr>
              <a:xfrm>
                <a:off x="5355057" y="3044650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660BFF3-4CDE-82CE-2147-F8A9640A1E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57" y="3044650"/>
                <a:ext cx="348172" cy="3077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13271BE-7F29-EC8C-52BE-99A43FEDD1A6}"/>
                  </a:ext>
                </a:extLst>
              </p:cNvPr>
              <p:cNvSpPr txBox="1"/>
              <p:nvPr/>
            </p:nvSpPr>
            <p:spPr>
              <a:xfrm>
                <a:off x="4567235" y="1291042"/>
                <a:ext cx="34028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13271BE-7F29-EC8C-52BE-99A43FEDD1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67235" y="1291042"/>
                <a:ext cx="340286" cy="3077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0C0DDC-F181-90DA-E905-7669F36F176A}"/>
                  </a:ext>
                </a:extLst>
              </p:cNvPr>
              <p:cNvSpPr txBox="1"/>
              <p:nvPr/>
            </p:nvSpPr>
            <p:spPr>
              <a:xfrm>
                <a:off x="5355057" y="1300912"/>
                <a:ext cx="3481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BD0C0DDC-F181-90DA-E905-7669F36F17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5057" y="1300912"/>
                <a:ext cx="348172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6DA49F-4A11-F98D-B749-71B1B3AA8098}"/>
                  </a:ext>
                </a:extLst>
              </p:cNvPr>
              <p:cNvSpPr txBox="1"/>
              <p:nvPr/>
            </p:nvSpPr>
            <p:spPr>
              <a:xfrm>
                <a:off x="4836274" y="2421271"/>
                <a:ext cx="66409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F06DA49F-4A11-F98D-B749-71B1B3AA8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6274" y="2421271"/>
                <a:ext cx="664093" cy="307777"/>
              </a:xfrm>
              <a:prstGeom prst="rect">
                <a:avLst/>
              </a:prstGeom>
              <a:blipFill>
                <a:blip r:embed="rId10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8D2EF-E1D0-05E4-9F15-6E136B24067A}"/>
                  </a:ext>
                </a:extLst>
              </p:cNvPr>
              <p:cNvSpPr txBox="1"/>
              <p:nvPr/>
            </p:nvSpPr>
            <p:spPr>
              <a:xfrm>
                <a:off x="2068243" y="4146805"/>
                <a:ext cx="989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∪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79D8D2EF-E1D0-05E4-9F15-6E136B240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68243" y="4146805"/>
                <a:ext cx="989117" cy="307777"/>
              </a:xfrm>
              <a:prstGeom prst="rect">
                <a:avLst/>
              </a:prstGeom>
              <a:blipFill>
                <a:blip r:embed="rId11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A8B3B3-6EB3-EBAB-8C49-F2BD06C71518}"/>
                  </a:ext>
                </a:extLst>
              </p:cNvPr>
              <p:cNvSpPr txBox="1"/>
              <p:nvPr/>
            </p:nvSpPr>
            <p:spPr>
              <a:xfrm>
                <a:off x="4673761" y="4154902"/>
                <a:ext cx="98911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Pr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⁡(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𝐴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∩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cs typeface="Calibri" panose="020F0502020204030204" pitchFamily="34" charset="0"/>
                        </a:rPr>
                        <m:t>)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2A8B3B3-6EB3-EBAB-8C49-F2BD06C715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3761" y="4154902"/>
                <a:ext cx="989117" cy="307777"/>
              </a:xfrm>
              <a:prstGeom prst="rect">
                <a:avLst/>
              </a:prstGeom>
              <a:blipFill>
                <a:blip r:embed="rId12"/>
                <a:stretch>
                  <a:fillRect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849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F460B-8B62-BCB3-F385-887F8EEC8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71BF48B-196D-61CB-4B0C-3A9A734751E7}"/>
              </a:ext>
            </a:extLst>
          </p:cNvPr>
          <p:cNvSpPr/>
          <p:nvPr/>
        </p:nvSpPr>
        <p:spPr>
          <a:xfrm>
            <a:off x="1306644" y="1157997"/>
            <a:ext cx="1993148" cy="2827506"/>
          </a:xfrm>
          <a:prstGeom prst="rect">
            <a:avLst/>
          </a:prstGeom>
          <a:solidFill>
            <a:srgbClr val="00B05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BA6EB39-759B-A9C4-E4E3-D1D1043436D3}"/>
              </a:ext>
            </a:extLst>
          </p:cNvPr>
          <p:cNvSpPr/>
          <p:nvPr/>
        </p:nvSpPr>
        <p:spPr>
          <a:xfrm>
            <a:off x="3299788" y="1157997"/>
            <a:ext cx="1993148" cy="282750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A4B668-FCD9-9E2C-9C35-F276D78917AB}"/>
              </a:ext>
            </a:extLst>
          </p:cNvPr>
          <p:cNvSpPr txBox="1"/>
          <p:nvPr/>
        </p:nvSpPr>
        <p:spPr>
          <a:xfrm>
            <a:off x="1951197" y="76583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 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CEAFBAC-6997-C159-BB16-422C2396D984}"/>
              </a:ext>
            </a:extLst>
          </p:cNvPr>
          <p:cNvSpPr txBox="1"/>
          <p:nvPr/>
        </p:nvSpPr>
        <p:spPr>
          <a:xfrm>
            <a:off x="3944347" y="765833"/>
            <a:ext cx="7040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Label 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76FC63-41F7-D629-C10C-4A89AC3BD6F5}"/>
              </a:ext>
            </a:extLst>
          </p:cNvPr>
          <p:cNvSpPr txBox="1"/>
          <p:nvPr/>
        </p:nvSpPr>
        <p:spPr>
          <a:xfrm>
            <a:off x="4099544" y="3662842"/>
            <a:ext cx="124585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False Negative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85592B0-BAC3-BC53-607B-208CB70018FA}"/>
              </a:ext>
            </a:extLst>
          </p:cNvPr>
          <p:cNvSpPr txBox="1"/>
          <p:nvPr/>
        </p:nvSpPr>
        <p:spPr>
          <a:xfrm>
            <a:off x="1289448" y="3682152"/>
            <a:ext cx="12105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True Negative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51AF693-CF72-3EDC-7BF4-01F4E140B741}"/>
              </a:ext>
            </a:extLst>
          </p:cNvPr>
          <p:cNvGrpSpPr/>
          <p:nvPr/>
        </p:nvGrpSpPr>
        <p:grpSpPr>
          <a:xfrm>
            <a:off x="2043229" y="1323625"/>
            <a:ext cx="2521578" cy="2493105"/>
            <a:chOff x="-14433" y="1477514"/>
            <a:chExt cx="2521578" cy="249310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31E00F2-3001-1F9A-0EFB-AF49CF91E12E}"/>
                </a:ext>
              </a:extLst>
            </p:cNvPr>
            <p:cNvSpPr/>
            <p:nvPr/>
          </p:nvSpPr>
          <p:spPr>
            <a:xfrm>
              <a:off x="17183" y="1477514"/>
              <a:ext cx="2489962" cy="248996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79EF51-70C6-A789-4364-B620CC31AA22}"/>
                </a:ext>
              </a:extLst>
            </p:cNvPr>
            <p:cNvSpPr/>
            <p:nvPr/>
          </p:nvSpPr>
          <p:spPr>
            <a:xfrm>
              <a:off x="0" y="1480657"/>
              <a:ext cx="2489962" cy="2489962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hord 11">
              <a:extLst>
                <a:ext uri="{FF2B5EF4-FFF2-40B4-BE49-F238E27FC236}">
                  <a16:creationId xmlns:a16="http://schemas.microsoft.com/office/drawing/2014/main" id="{4E5779EA-25CE-F085-8EDC-D48CADCD95F5}"/>
                </a:ext>
              </a:extLst>
            </p:cNvPr>
            <p:cNvSpPr/>
            <p:nvPr/>
          </p:nvSpPr>
          <p:spPr>
            <a:xfrm>
              <a:off x="-4479" y="1480657"/>
              <a:ext cx="2489962" cy="248996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FF000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hord 14">
              <a:extLst>
                <a:ext uri="{FF2B5EF4-FFF2-40B4-BE49-F238E27FC236}">
                  <a16:creationId xmlns:a16="http://schemas.microsoft.com/office/drawing/2014/main" id="{A0AC7B52-E60F-3F36-C97B-F507E405E5E0}"/>
                </a:ext>
              </a:extLst>
            </p:cNvPr>
            <p:cNvSpPr/>
            <p:nvPr/>
          </p:nvSpPr>
          <p:spPr>
            <a:xfrm rot="10800000">
              <a:off x="-14433" y="1480657"/>
              <a:ext cx="2489962" cy="248996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00B050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4F50C222-2ED0-7FBB-C1DD-B06E423A9B66}"/>
              </a:ext>
            </a:extLst>
          </p:cNvPr>
          <p:cNvSpPr txBox="1"/>
          <p:nvPr/>
        </p:nvSpPr>
        <p:spPr>
          <a:xfrm>
            <a:off x="3350150" y="2350571"/>
            <a:ext cx="11336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True Positive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25BDB12-23B2-C96B-6161-F4048A0D6D51}"/>
              </a:ext>
            </a:extLst>
          </p:cNvPr>
          <p:cNvSpPr txBox="1"/>
          <p:nvPr/>
        </p:nvSpPr>
        <p:spPr>
          <a:xfrm>
            <a:off x="2087554" y="2350572"/>
            <a:ext cx="116891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False Positive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EF41366-0C5C-D0E1-F890-8C4CF28475CC}"/>
              </a:ext>
            </a:extLst>
          </p:cNvPr>
          <p:cNvCxnSpPr>
            <a:cxnSpLocks/>
          </p:cNvCxnSpPr>
          <p:nvPr/>
        </p:nvCxnSpPr>
        <p:spPr>
          <a:xfrm>
            <a:off x="3296178" y="1153571"/>
            <a:ext cx="1986" cy="2817048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03D95ADA-645A-5788-FC1E-5FA1BE55947A}"/>
              </a:ext>
            </a:extLst>
          </p:cNvPr>
          <p:cNvSpPr/>
          <p:nvPr/>
        </p:nvSpPr>
        <p:spPr>
          <a:xfrm>
            <a:off x="4754488" y="1832911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3BBEB5A-1C84-4321-2617-19631336A31E}"/>
              </a:ext>
            </a:extLst>
          </p:cNvPr>
          <p:cNvSpPr/>
          <p:nvPr/>
        </p:nvSpPr>
        <p:spPr>
          <a:xfrm>
            <a:off x="4905822" y="2225537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27B9C5B-CA04-694F-99AB-D1EF028E2057}"/>
              </a:ext>
            </a:extLst>
          </p:cNvPr>
          <p:cNvSpPr/>
          <p:nvPr/>
        </p:nvSpPr>
        <p:spPr>
          <a:xfrm>
            <a:off x="4509141" y="1337988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C8BC0FD-AB07-6B85-6AFF-B6DC202D2E86}"/>
              </a:ext>
            </a:extLst>
          </p:cNvPr>
          <p:cNvSpPr/>
          <p:nvPr/>
        </p:nvSpPr>
        <p:spPr>
          <a:xfrm>
            <a:off x="4722471" y="3408574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0D4F5FD4-9BAF-DD35-BA51-84FDBABE2CE6}"/>
              </a:ext>
            </a:extLst>
          </p:cNvPr>
          <p:cNvSpPr/>
          <p:nvPr/>
        </p:nvSpPr>
        <p:spPr>
          <a:xfrm>
            <a:off x="4002330" y="1959479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69C9353-86C7-9B3E-0804-D2BE133A9925}"/>
              </a:ext>
            </a:extLst>
          </p:cNvPr>
          <p:cNvSpPr/>
          <p:nvPr/>
        </p:nvSpPr>
        <p:spPr>
          <a:xfrm>
            <a:off x="3566176" y="1934638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9F73DDCD-91B8-C982-E066-1829FAE9369A}"/>
              </a:ext>
            </a:extLst>
          </p:cNvPr>
          <p:cNvSpPr/>
          <p:nvPr/>
        </p:nvSpPr>
        <p:spPr>
          <a:xfrm>
            <a:off x="3537959" y="2202150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1F332C5-B66A-BB62-12C9-F0990A65A271}"/>
              </a:ext>
            </a:extLst>
          </p:cNvPr>
          <p:cNvSpPr/>
          <p:nvPr/>
        </p:nvSpPr>
        <p:spPr>
          <a:xfrm>
            <a:off x="3758214" y="2946211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0E7337-1120-7C59-CADC-057E554697BF}"/>
              </a:ext>
            </a:extLst>
          </p:cNvPr>
          <p:cNvSpPr/>
          <p:nvPr/>
        </p:nvSpPr>
        <p:spPr>
          <a:xfrm>
            <a:off x="4009740" y="3015299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CEA90FB-A5A3-A3BC-E2FC-943FC7C7E91E}"/>
              </a:ext>
            </a:extLst>
          </p:cNvPr>
          <p:cNvSpPr/>
          <p:nvPr/>
        </p:nvSpPr>
        <p:spPr>
          <a:xfrm>
            <a:off x="3941319" y="3831320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4CB8EC2-B16C-B279-3C7A-CCB33A9AC1E1}"/>
              </a:ext>
            </a:extLst>
          </p:cNvPr>
          <p:cNvSpPr/>
          <p:nvPr/>
        </p:nvSpPr>
        <p:spPr>
          <a:xfrm>
            <a:off x="3464967" y="3338318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7B198BE-D42A-2C07-CC1E-531876E43233}"/>
              </a:ext>
            </a:extLst>
          </p:cNvPr>
          <p:cNvSpPr/>
          <p:nvPr/>
        </p:nvSpPr>
        <p:spPr>
          <a:xfrm>
            <a:off x="5023229" y="2880155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98A1B0D-B987-D483-ED5A-E9E559886C65}"/>
              </a:ext>
            </a:extLst>
          </p:cNvPr>
          <p:cNvSpPr/>
          <p:nvPr/>
        </p:nvSpPr>
        <p:spPr>
          <a:xfrm>
            <a:off x="3916972" y="1266744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575B5E36-7EAC-95AE-1F90-5A050EB47EAD}"/>
              </a:ext>
            </a:extLst>
          </p:cNvPr>
          <p:cNvSpPr/>
          <p:nvPr/>
        </p:nvSpPr>
        <p:spPr>
          <a:xfrm>
            <a:off x="3694179" y="1720242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15E67BA0-0AE1-FDBA-B87C-6F1D2CC89B4C}"/>
              </a:ext>
            </a:extLst>
          </p:cNvPr>
          <p:cNvSpPr/>
          <p:nvPr/>
        </p:nvSpPr>
        <p:spPr>
          <a:xfrm>
            <a:off x="4153415" y="2279365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168F399-5550-E7D1-8C33-F967EE60486F}"/>
              </a:ext>
            </a:extLst>
          </p:cNvPr>
          <p:cNvSpPr/>
          <p:nvPr/>
        </p:nvSpPr>
        <p:spPr>
          <a:xfrm>
            <a:off x="5035804" y="3472609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09C9D986-B8B4-8188-E35A-CB05F14BDFE2}"/>
              </a:ext>
            </a:extLst>
          </p:cNvPr>
          <p:cNvSpPr/>
          <p:nvPr/>
        </p:nvSpPr>
        <p:spPr>
          <a:xfrm>
            <a:off x="4572905" y="3123377"/>
            <a:ext cx="64035" cy="64035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Triangle 77">
            <a:extLst>
              <a:ext uri="{FF2B5EF4-FFF2-40B4-BE49-F238E27FC236}">
                <a16:creationId xmlns:a16="http://schemas.microsoft.com/office/drawing/2014/main" id="{9E75563C-6802-4195-ECBF-09D91FAB7CF8}"/>
              </a:ext>
            </a:extLst>
          </p:cNvPr>
          <p:cNvSpPr>
            <a:spLocks noChangeAspect="1"/>
          </p:cNvSpPr>
          <p:nvPr/>
        </p:nvSpPr>
        <p:spPr>
          <a:xfrm>
            <a:off x="1600956" y="133077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Triangle 78">
            <a:extLst>
              <a:ext uri="{FF2B5EF4-FFF2-40B4-BE49-F238E27FC236}">
                <a16:creationId xmlns:a16="http://schemas.microsoft.com/office/drawing/2014/main" id="{515CFB88-F007-E0D5-50D4-226943FFBA9E}"/>
              </a:ext>
            </a:extLst>
          </p:cNvPr>
          <p:cNvSpPr>
            <a:spLocks noChangeAspect="1"/>
          </p:cNvSpPr>
          <p:nvPr/>
        </p:nvSpPr>
        <p:spPr>
          <a:xfrm>
            <a:off x="1629829" y="1896946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949FFB07-C3F2-5A93-3826-2666CA300747}"/>
              </a:ext>
            </a:extLst>
          </p:cNvPr>
          <p:cNvSpPr>
            <a:spLocks noChangeAspect="1"/>
          </p:cNvSpPr>
          <p:nvPr/>
        </p:nvSpPr>
        <p:spPr>
          <a:xfrm>
            <a:off x="2250783" y="1534883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Triangle 80">
            <a:extLst>
              <a:ext uri="{FF2B5EF4-FFF2-40B4-BE49-F238E27FC236}">
                <a16:creationId xmlns:a16="http://schemas.microsoft.com/office/drawing/2014/main" id="{58EDA7C4-47D8-E258-F558-C1803C2BF573}"/>
              </a:ext>
            </a:extLst>
          </p:cNvPr>
          <p:cNvSpPr>
            <a:spLocks noChangeAspect="1"/>
          </p:cNvSpPr>
          <p:nvPr/>
        </p:nvSpPr>
        <p:spPr>
          <a:xfrm>
            <a:off x="2525035" y="2133861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riangle 81">
            <a:extLst>
              <a:ext uri="{FF2B5EF4-FFF2-40B4-BE49-F238E27FC236}">
                <a16:creationId xmlns:a16="http://schemas.microsoft.com/office/drawing/2014/main" id="{4C75795D-23C8-EB09-4B15-AB3B77939A9F}"/>
              </a:ext>
            </a:extLst>
          </p:cNvPr>
          <p:cNvSpPr>
            <a:spLocks noChangeAspect="1"/>
          </p:cNvSpPr>
          <p:nvPr/>
        </p:nvSpPr>
        <p:spPr>
          <a:xfrm>
            <a:off x="1536369" y="292759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riangle 82">
            <a:extLst>
              <a:ext uri="{FF2B5EF4-FFF2-40B4-BE49-F238E27FC236}">
                <a16:creationId xmlns:a16="http://schemas.microsoft.com/office/drawing/2014/main" id="{4A0A303A-58B0-FAE6-7C6D-CFBA543B68E2}"/>
              </a:ext>
            </a:extLst>
          </p:cNvPr>
          <p:cNvSpPr>
            <a:spLocks noChangeAspect="1"/>
          </p:cNvSpPr>
          <p:nvPr/>
        </p:nvSpPr>
        <p:spPr>
          <a:xfrm>
            <a:off x="1688769" y="307999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riangle 83">
            <a:extLst>
              <a:ext uri="{FF2B5EF4-FFF2-40B4-BE49-F238E27FC236}">
                <a16:creationId xmlns:a16="http://schemas.microsoft.com/office/drawing/2014/main" id="{6F85CDF3-3E7E-97B4-9BCC-C0FC6184FF69}"/>
              </a:ext>
            </a:extLst>
          </p:cNvPr>
          <p:cNvSpPr>
            <a:spLocks noChangeAspect="1"/>
          </p:cNvSpPr>
          <p:nvPr/>
        </p:nvSpPr>
        <p:spPr>
          <a:xfrm>
            <a:off x="2655236" y="1893503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Triangle 84">
            <a:extLst>
              <a:ext uri="{FF2B5EF4-FFF2-40B4-BE49-F238E27FC236}">
                <a16:creationId xmlns:a16="http://schemas.microsoft.com/office/drawing/2014/main" id="{06432CE6-6A19-AFB9-D5FD-D926EFE871D1}"/>
              </a:ext>
            </a:extLst>
          </p:cNvPr>
          <p:cNvSpPr>
            <a:spLocks noChangeAspect="1"/>
          </p:cNvSpPr>
          <p:nvPr/>
        </p:nvSpPr>
        <p:spPr>
          <a:xfrm>
            <a:off x="2822660" y="2927599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riangle 85">
            <a:extLst>
              <a:ext uri="{FF2B5EF4-FFF2-40B4-BE49-F238E27FC236}">
                <a16:creationId xmlns:a16="http://schemas.microsoft.com/office/drawing/2014/main" id="{91F0ADFB-6A7A-5FB5-06F6-58F2336CABF3}"/>
              </a:ext>
            </a:extLst>
          </p:cNvPr>
          <p:cNvSpPr>
            <a:spLocks noChangeAspect="1"/>
          </p:cNvSpPr>
          <p:nvPr/>
        </p:nvSpPr>
        <p:spPr>
          <a:xfrm>
            <a:off x="2960036" y="2198303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riangle 86">
            <a:extLst>
              <a:ext uri="{FF2B5EF4-FFF2-40B4-BE49-F238E27FC236}">
                <a16:creationId xmlns:a16="http://schemas.microsoft.com/office/drawing/2014/main" id="{2B90B0C0-9B4F-BE3D-5BA1-3DA83FE77CBE}"/>
              </a:ext>
            </a:extLst>
          </p:cNvPr>
          <p:cNvSpPr>
            <a:spLocks noChangeAspect="1"/>
          </p:cNvSpPr>
          <p:nvPr/>
        </p:nvSpPr>
        <p:spPr>
          <a:xfrm>
            <a:off x="3005928" y="1747701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Triangle 87">
            <a:extLst>
              <a:ext uri="{FF2B5EF4-FFF2-40B4-BE49-F238E27FC236}">
                <a16:creationId xmlns:a16="http://schemas.microsoft.com/office/drawing/2014/main" id="{A3198859-6410-28A8-862D-F84CBE37D7F7}"/>
              </a:ext>
            </a:extLst>
          </p:cNvPr>
          <p:cNvSpPr>
            <a:spLocks noChangeAspect="1"/>
          </p:cNvSpPr>
          <p:nvPr/>
        </p:nvSpPr>
        <p:spPr>
          <a:xfrm>
            <a:off x="2089681" y="3529435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Triangle 88">
            <a:extLst>
              <a:ext uri="{FF2B5EF4-FFF2-40B4-BE49-F238E27FC236}">
                <a16:creationId xmlns:a16="http://schemas.microsoft.com/office/drawing/2014/main" id="{46665812-0F3D-90BF-C196-41229095913A}"/>
              </a:ext>
            </a:extLst>
          </p:cNvPr>
          <p:cNvSpPr>
            <a:spLocks noChangeAspect="1"/>
          </p:cNvSpPr>
          <p:nvPr/>
        </p:nvSpPr>
        <p:spPr>
          <a:xfrm>
            <a:off x="2837756" y="3357647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Triangle 89">
            <a:extLst>
              <a:ext uri="{FF2B5EF4-FFF2-40B4-BE49-F238E27FC236}">
                <a16:creationId xmlns:a16="http://schemas.microsoft.com/office/drawing/2014/main" id="{B61642DB-594D-50D7-8425-B58393CA2135}"/>
              </a:ext>
            </a:extLst>
          </p:cNvPr>
          <p:cNvSpPr>
            <a:spLocks noChangeAspect="1"/>
          </p:cNvSpPr>
          <p:nvPr/>
        </p:nvSpPr>
        <p:spPr>
          <a:xfrm>
            <a:off x="2380726" y="2801908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riangle 90">
            <a:extLst>
              <a:ext uri="{FF2B5EF4-FFF2-40B4-BE49-F238E27FC236}">
                <a16:creationId xmlns:a16="http://schemas.microsoft.com/office/drawing/2014/main" id="{66D2F2D9-639F-8250-7E0D-2D8CC36112A5}"/>
              </a:ext>
            </a:extLst>
          </p:cNvPr>
          <p:cNvSpPr>
            <a:spLocks noChangeAspect="1"/>
          </p:cNvSpPr>
          <p:nvPr/>
        </p:nvSpPr>
        <p:spPr>
          <a:xfrm>
            <a:off x="2859481" y="2719822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riangle 91">
            <a:extLst>
              <a:ext uri="{FF2B5EF4-FFF2-40B4-BE49-F238E27FC236}">
                <a16:creationId xmlns:a16="http://schemas.microsoft.com/office/drawing/2014/main" id="{001374C0-FE6E-E570-73BF-B7F1FF69232C}"/>
              </a:ext>
            </a:extLst>
          </p:cNvPr>
          <p:cNvSpPr>
            <a:spLocks noChangeAspect="1"/>
          </p:cNvSpPr>
          <p:nvPr/>
        </p:nvSpPr>
        <p:spPr>
          <a:xfrm>
            <a:off x="1633441" y="2458370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B856DDB5-8BF8-0822-C878-FB1C76B05233}"/>
              </a:ext>
            </a:extLst>
          </p:cNvPr>
          <p:cNvSpPr>
            <a:spLocks noChangeAspect="1"/>
          </p:cNvSpPr>
          <p:nvPr/>
        </p:nvSpPr>
        <p:spPr>
          <a:xfrm>
            <a:off x="1840491" y="1779662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BF4F810A-69EC-30DA-7A9D-C3D563DD2C87}"/>
              </a:ext>
            </a:extLst>
          </p:cNvPr>
          <p:cNvSpPr>
            <a:spLocks noChangeAspect="1"/>
          </p:cNvSpPr>
          <p:nvPr/>
        </p:nvSpPr>
        <p:spPr>
          <a:xfrm>
            <a:off x="2586852" y="1264836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Triangle 94">
            <a:extLst>
              <a:ext uri="{FF2B5EF4-FFF2-40B4-BE49-F238E27FC236}">
                <a16:creationId xmlns:a16="http://schemas.microsoft.com/office/drawing/2014/main" id="{FDFDA4F7-AF50-B3D8-29F7-BCE7632F3E99}"/>
              </a:ext>
            </a:extLst>
          </p:cNvPr>
          <p:cNvSpPr>
            <a:spLocks noChangeAspect="1"/>
          </p:cNvSpPr>
          <p:nvPr/>
        </p:nvSpPr>
        <p:spPr>
          <a:xfrm>
            <a:off x="2037653" y="1399425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riangle 95">
            <a:extLst>
              <a:ext uri="{FF2B5EF4-FFF2-40B4-BE49-F238E27FC236}">
                <a16:creationId xmlns:a16="http://schemas.microsoft.com/office/drawing/2014/main" id="{32FA0957-F2DB-A0A4-5979-E705772256FA}"/>
              </a:ext>
            </a:extLst>
          </p:cNvPr>
          <p:cNvSpPr>
            <a:spLocks noChangeAspect="1"/>
          </p:cNvSpPr>
          <p:nvPr/>
        </p:nvSpPr>
        <p:spPr>
          <a:xfrm>
            <a:off x="1838336" y="2276746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Triangle 96">
            <a:extLst>
              <a:ext uri="{FF2B5EF4-FFF2-40B4-BE49-F238E27FC236}">
                <a16:creationId xmlns:a16="http://schemas.microsoft.com/office/drawing/2014/main" id="{092874F8-1EF4-DB05-2DD0-1D4061D45081}"/>
              </a:ext>
            </a:extLst>
          </p:cNvPr>
          <p:cNvSpPr>
            <a:spLocks noChangeAspect="1"/>
          </p:cNvSpPr>
          <p:nvPr/>
        </p:nvSpPr>
        <p:spPr>
          <a:xfrm>
            <a:off x="3038221" y="3133385"/>
            <a:ext cx="73642" cy="73152"/>
          </a:xfrm>
          <a:prstGeom prst="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118D46C7-6C9C-1F5E-F9EB-AAC75EB6B533}"/>
              </a:ext>
            </a:extLst>
          </p:cNvPr>
          <p:cNvSpPr txBox="1"/>
          <p:nvPr/>
        </p:nvSpPr>
        <p:spPr>
          <a:xfrm>
            <a:off x="5867722" y="1358010"/>
            <a:ext cx="6335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TPR = 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3DF2531E-3038-7510-321B-ED74DC2271FB}"/>
              </a:ext>
            </a:extLst>
          </p:cNvPr>
          <p:cNvGrpSpPr/>
          <p:nvPr/>
        </p:nvGrpSpPr>
        <p:grpSpPr>
          <a:xfrm>
            <a:off x="6819357" y="1455619"/>
            <a:ext cx="564581" cy="492235"/>
            <a:chOff x="5152912" y="1513846"/>
            <a:chExt cx="3243081" cy="282750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4E910CF-3B48-FC5D-E57C-F8C4A3BD6C8D}"/>
                </a:ext>
              </a:extLst>
            </p:cNvPr>
            <p:cNvSpPr/>
            <p:nvPr/>
          </p:nvSpPr>
          <p:spPr>
            <a:xfrm>
              <a:off x="6402845" y="1513846"/>
              <a:ext cx="1993148" cy="2827506"/>
            </a:xfrm>
            <a:prstGeom prst="rect">
              <a:avLst/>
            </a:prstGeom>
            <a:solidFill>
              <a:srgbClr val="FF000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075E352F-13CC-BCB6-8561-4AA843E7FE6E}"/>
                </a:ext>
              </a:extLst>
            </p:cNvPr>
            <p:cNvGrpSpPr/>
            <p:nvPr/>
          </p:nvGrpSpPr>
          <p:grpSpPr>
            <a:xfrm>
              <a:off x="5152912" y="1682030"/>
              <a:ext cx="2495198" cy="2491138"/>
              <a:chOff x="4771358" y="2093337"/>
              <a:chExt cx="2495198" cy="2491138"/>
            </a:xfrm>
          </p:grpSpPr>
          <p:sp>
            <p:nvSpPr>
              <p:cNvPr id="106" name="Chord 105">
                <a:extLst>
                  <a:ext uri="{FF2B5EF4-FFF2-40B4-BE49-F238E27FC236}">
                    <a16:creationId xmlns:a16="http://schemas.microsoft.com/office/drawing/2014/main" id="{5429DBC9-18DC-B30E-60A5-FB538B7CAA68}"/>
                  </a:ext>
                </a:extLst>
              </p:cNvPr>
              <p:cNvSpPr/>
              <p:nvPr/>
            </p:nvSpPr>
            <p:spPr>
              <a:xfrm rot="10800000">
                <a:off x="4771358" y="2093337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Chord 107">
                <a:extLst>
                  <a:ext uri="{FF2B5EF4-FFF2-40B4-BE49-F238E27FC236}">
                    <a16:creationId xmlns:a16="http://schemas.microsoft.com/office/drawing/2014/main" id="{E5CCFD86-AF15-A22B-6F88-7619D7C716B4}"/>
                  </a:ext>
                </a:extLst>
              </p:cNvPr>
              <p:cNvSpPr/>
              <p:nvPr/>
            </p:nvSpPr>
            <p:spPr>
              <a:xfrm rot="10800000">
                <a:off x="4776594" y="2094513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rgbClr val="00B050">
                  <a:alpha val="2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57EB0712-A6EB-23D8-63B8-97D375B8E92B}"/>
              </a:ext>
            </a:extLst>
          </p:cNvPr>
          <p:cNvCxnSpPr>
            <a:cxnSpLocks/>
          </p:cNvCxnSpPr>
          <p:nvPr/>
        </p:nvCxnSpPr>
        <p:spPr>
          <a:xfrm flipV="1">
            <a:off x="6705229" y="1156531"/>
            <a:ext cx="421383" cy="57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Chord 113">
            <a:extLst>
              <a:ext uri="{FF2B5EF4-FFF2-40B4-BE49-F238E27FC236}">
                <a16:creationId xmlns:a16="http://schemas.microsoft.com/office/drawing/2014/main" id="{604B2F05-A154-BC42-96DC-22C3D9AB4973}"/>
              </a:ext>
            </a:extLst>
          </p:cNvPr>
          <p:cNvSpPr/>
          <p:nvPr/>
        </p:nvSpPr>
        <p:spPr>
          <a:xfrm rot="10800000">
            <a:off x="6367574" y="1120038"/>
            <a:ext cx="433472" cy="433472"/>
          </a:xfrm>
          <a:prstGeom prst="chord">
            <a:avLst>
              <a:gd name="adj1" fmla="val 5424209"/>
              <a:gd name="adj2" fmla="val 16200000"/>
            </a:avLst>
          </a:prstGeom>
          <a:solidFill>
            <a:srgbClr val="00B05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D0E5C0A-7673-EC56-228F-367EA2C6A4DD}"/>
              </a:ext>
            </a:extLst>
          </p:cNvPr>
          <p:cNvSpPr txBox="1"/>
          <p:nvPr/>
        </p:nvSpPr>
        <p:spPr>
          <a:xfrm>
            <a:off x="5874134" y="2351302"/>
            <a:ext cx="627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FPR = </a:t>
            </a:r>
          </a:p>
        </p:txBody>
      </p: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B335908A-2D17-5358-3431-41288330BEC5}"/>
              </a:ext>
            </a:extLst>
          </p:cNvPr>
          <p:cNvGrpSpPr/>
          <p:nvPr/>
        </p:nvGrpSpPr>
        <p:grpSpPr>
          <a:xfrm rot="10800000">
            <a:off x="7039300" y="2412895"/>
            <a:ext cx="564581" cy="492235"/>
            <a:chOff x="5152912" y="1513846"/>
            <a:chExt cx="3243081" cy="2827506"/>
          </a:xfrm>
        </p:grpSpPr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F187365C-C221-5104-D235-024F89406AE5}"/>
                </a:ext>
              </a:extLst>
            </p:cNvPr>
            <p:cNvSpPr/>
            <p:nvPr/>
          </p:nvSpPr>
          <p:spPr>
            <a:xfrm>
              <a:off x="6402845" y="1513846"/>
              <a:ext cx="1993148" cy="2827506"/>
            </a:xfrm>
            <a:prstGeom prst="rect">
              <a:avLst/>
            </a:prstGeom>
            <a:solidFill>
              <a:srgbClr val="00B05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BB68BA2F-3E40-9871-5EA5-3380E162CFFD}"/>
                </a:ext>
              </a:extLst>
            </p:cNvPr>
            <p:cNvGrpSpPr/>
            <p:nvPr/>
          </p:nvGrpSpPr>
          <p:grpSpPr>
            <a:xfrm>
              <a:off x="5152912" y="1682030"/>
              <a:ext cx="2495198" cy="2491138"/>
              <a:chOff x="4771358" y="2093337"/>
              <a:chExt cx="2495198" cy="2491138"/>
            </a:xfrm>
          </p:grpSpPr>
          <p:sp>
            <p:nvSpPr>
              <p:cNvPr id="119" name="Chord 118">
                <a:extLst>
                  <a:ext uri="{FF2B5EF4-FFF2-40B4-BE49-F238E27FC236}">
                    <a16:creationId xmlns:a16="http://schemas.microsoft.com/office/drawing/2014/main" id="{D1403559-07C2-D0E1-A57C-F7EB1422B1C3}"/>
                  </a:ext>
                </a:extLst>
              </p:cNvPr>
              <p:cNvSpPr/>
              <p:nvPr/>
            </p:nvSpPr>
            <p:spPr>
              <a:xfrm rot="10800000">
                <a:off x="4771358" y="2093337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Chord 119">
                <a:extLst>
                  <a:ext uri="{FF2B5EF4-FFF2-40B4-BE49-F238E27FC236}">
                    <a16:creationId xmlns:a16="http://schemas.microsoft.com/office/drawing/2014/main" id="{C91D7351-3DA7-F95B-A695-BEB30364B7BD}"/>
                  </a:ext>
                </a:extLst>
              </p:cNvPr>
              <p:cNvSpPr/>
              <p:nvPr/>
            </p:nvSpPr>
            <p:spPr>
              <a:xfrm rot="10800000">
                <a:off x="4776594" y="2094513"/>
                <a:ext cx="2489962" cy="2489962"/>
              </a:xfrm>
              <a:prstGeom prst="chord">
                <a:avLst>
                  <a:gd name="adj1" fmla="val 5424209"/>
                  <a:gd name="adj2" fmla="val 16200000"/>
                </a:avLst>
              </a:prstGeom>
              <a:solidFill>
                <a:srgbClr val="FF0000">
                  <a:alpha val="20000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22" name="Chord 121">
            <a:extLst>
              <a:ext uri="{FF2B5EF4-FFF2-40B4-BE49-F238E27FC236}">
                <a16:creationId xmlns:a16="http://schemas.microsoft.com/office/drawing/2014/main" id="{67231434-EA72-8857-99D2-44D7C34AED3B}"/>
              </a:ext>
            </a:extLst>
          </p:cNvPr>
          <p:cNvSpPr/>
          <p:nvPr/>
        </p:nvSpPr>
        <p:spPr>
          <a:xfrm>
            <a:off x="6532679" y="2114012"/>
            <a:ext cx="433472" cy="433472"/>
          </a:xfrm>
          <a:prstGeom prst="chord">
            <a:avLst>
              <a:gd name="adj1" fmla="val 5424209"/>
              <a:gd name="adj2" fmla="val 16200000"/>
            </a:avLst>
          </a:prstGeom>
          <a:solidFill>
            <a:srgbClr val="FF000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5A24422B-CD27-17D7-1C5F-2B6C85F50ABF}"/>
              </a:ext>
            </a:extLst>
          </p:cNvPr>
          <p:cNvSpPr txBox="1"/>
          <p:nvPr/>
        </p:nvSpPr>
        <p:spPr>
          <a:xfrm>
            <a:off x="5495560" y="3401356"/>
            <a:ext cx="10182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Precision = </a:t>
            </a:r>
          </a:p>
        </p:txBody>
      </p:sp>
      <p:grpSp>
        <p:nvGrpSpPr>
          <p:cNvPr id="137" name="Group 136">
            <a:extLst>
              <a:ext uri="{FF2B5EF4-FFF2-40B4-BE49-F238E27FC236}">
                <a16:creationId xmlns:a16="http://schemas.microsoft.com/office/drawing/2014/main" id="{CCD5938C-81F6-B879-8A21-B4EF54C59657}"/>
              </a:ext>
            </a:extLst>
          </p:cNvPr>
          <p:cNvGrpSpPr/>
          <p:nvPr/>
        </p:nvGrpSpPr>
        <p:grpSpPr>
          <a:xfrm>
            <a:off x="6952761" y="3472609"/>
            <a:ext cx="433472" cy="433588"/>
            <a:chOff x="6990167" y="3414719"/>
            <a:chExt cx="433472" cy="433588"/>
          </a:xfrm>
        </p:grpSpPr>
        <p:sp>
          <p:nvSpPr>
            <p:cNvPr id="128" name="Chord 127">
              <a:extLst>
                <a:ext uri="{FF2B5EF4-FFF2-40B4-BE49-F238E27FC236}">
                  <a16:creationId xmlns:a16="http://schemas.microsoft.com/office/drawing/2014/main" id="{059142A1-260B-01B3-A776-B41B51D8D584}"/>
                </a:ext>
              </a:extLst>
            </p:cNvPr>
            <p:cNvSpPr/>
            <p:nvPr/>
          </p:nvSpPr>
          <p:spPr>
            <a:xfrm rot="10800000">
              <a:off x="6990167" y="3414719"/>
              <a:ext cx="433472" cy="43347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00B05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Chord 129">
              <a:extLst>
                <a:ext uri="{FF2B5EF4-FFF2-40B4-BE49-F238E27FC236}">
                  <a16:creationId xmlns:a16="http://schemas.microsoft.com/office/drawing/2014/main" id="{E8B9598D-7BB2-5A4C-CFA3-8E1A3061E6A7}"/>
                </a:ext>
              </a:extLst>
            </p:cNvPr>
            <p:cNvSpPr/>
            <p:nvPr/>
          </p:nvSpPr>
          <p:spPr>
            <a:xfrm>
              <a:off x="6990167" y="3414835"/>
              <a:ext cx="433472" cy="433472"/>
            </a:xfrm>
            <a:prstGeom prst="chord">
              <a:avLst>
                <a:gd name="adj1" fmla="val 5424209"/>
                <a:gd name="adj2" fmla="val 16200000"/>
              </a:avLst>
            </a:prstGeom>
            <a:solidFill>
              <a:srgbClr val="FF0000">
                <a:alpha val="20000"/>
              </a:srgbClr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F167F90F-3F53-6EE7-FE8B-0968D6652A21}"/>
              </a:ext>
            </a:extLst>
          </p:cNvPr>
          <p:cNvCxnSpPr>
            <a:cxnSpLocks/>
          </p:cNvCxnSpPr>
          <p:nvPr/>
        </p:nvCxnSpPr>
        <p:spPr>
          <a:xfrm flipV="1">
            <a:off x="6689343" y="2182646"/>
            <a:ext cx="421383" cy="57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8ACF896E-A35F-5122-C4C1-FAFB9F62B6C8}"/>
              </a:ext>
            </a:extLst>
          </p:cNvPr>
          <p:cNvCxnSpPr>
            <a:cxnSpLocks/>
          </p:cNvCxnSpPr>
          <p:nvPr/>
        </p:nvCxnSpPr>
        <p:spPr>
          <a:xfrm flipV="1">
            <a:off x="6725221" y="3191042"/>
            <a:ext cx="421383" cy="57845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Chord 135">
            <a:extLst>
              <a:ext uri="{FF2B5EF4-FFF2-40B4-BE49-F238E27FC236}">
                <a16:creationId xmlns:a16="http://schemas.microsoft.com/office/drawing/2014/main" id="{21A88D6D-896C-4849-E178-3650C0C2CC83}"/>
              </a:ext>
            </a:extLst>
          </p:cNvPr>
          <p:cNvSpPr/>
          <p:nvPr/>
        </p:nvSpPr>
        <p:spPr>
          <a:xfrm rot="10800000">
            <a:off x="6360827" y="3181877"/>
            <a:ext cx="433472" cy="433472"/>
          </a:xfrm>
          <a:prstGeom prst="chord">
            <a:avLst>
              <a:gd name="adj1" fmla="val 5424209"/>
              <a:gd name="adj2" fmla="val 16200000"/>
            </a:avLst>
          </a:prstGeom>
          <a:solidFill>
            <a:srgbClr val="00B050">
              <a:alpha val="20000"/>
            </a:srgb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55730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78</Words>
  <Application>Microsoft Macintosh PowerPoint</Application>
  <PresentationFormat>On-screen Show (16:9)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Cambria Math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Witter, Teal</cp:lastModifiedBy>
  <cp:revision>7</cp:revision>
  <dcterms:modified xsi:type="dcterms:W3CDTF">2025-06-29T00:33:15Z</dcterms:modified>
</cp:coreProperties>
</file>