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81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>
      <p:cViewPr>
        <p:scale>
          <a:sx n="191" d="100"/>
          <a:sy n="191" d="100"/>
        </p:scale>
        <p:origin x="120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A99C8F-9E01-837A-AE8F-F8357659E8CF}"/>
              </a:ext>
            </a:extLst>
          </p:cNvPr>
          <p:cNvCxnSpPr>
            <a:cxnSpLocks/>
          </p:cNvCxnSpPr>
          <p:nvPr/>
        </p:nvCxnSpPr>
        <p:spPr>
          <a:xfrm>
            <a:off x="1606163" y="755374"/>
            <a:ext cx="0" cy="27467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150CBC-B8F2-35C2-2CC4-022E25877689}"/>
              </a:ext>
            </a:extLst>
          </p:cNvPr>
          <p:cNvCxnSpPr>
            <a:cxnSpLocks/>
          </p:cNvCxnSpPr>
          <p:nvPr/>
        </p:nvCxnSpPr>
        <p:spPr>
          <a:xfrm flipH="1">
            <a:off x="1587875" y="3493008"/>
            <a:ext cx="35236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8F6042-EB42-1741-F162-71C6FE812391}"/>
              </a:ext>
            </a:extLst>
          </p:cNvPr>
          <p:cNvSpPr txBox="1"/>
          <p:nvPr/>
        </p:nvSpPr>
        <p:spPr>
          <a:xfrm rot="16200000">
            <a:off x="1166620" y="3062609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8DC47E-401E-07F4-5177-304CFAF798B4}"/>
              </a:ext>
            </a:extLst>
          </p:cNvPr>
          <p:cNvSpPr txBox="1"/>
          <p:nvPr/>
        </p:nvSpPr>
        <p:spPr>
          <a:xfrm>
            <a:off x="1587875" y="3493008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Parameter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EE4C78D9-46A7-06BF-7030-D15880B3B1EF}"/>
              </a:ext>
            </a:extLst>
          </p:cNvPr>
          <p:cNvSpPr/>
          <p:nvPr/>
        </p:nvSpPr>
        <p:spPr>
          <a:xfrm>
            <a:off x="1673283" y="1248238"/>
            <a:ext cx="3482502" cy="1741389"/>
          </a:xfrm>
          <a:custGeom>
            <a:avLst/>
            <a:gdLst>
              <a:gd name="connsiteX0" fmla="*/ 0 w 3482502"/>
              <a:gd name="connsiteY0" fmla="*/ 6485 h 2658900"/>
              <a:gd name="connsiteX1" fmla="*/ 629055 w 3482502"/>
              <a:gd name="connsiteY1" fmla="*/ 1731523 h 2658900"/>
              <a:gd name="connsiteX2" fmla="*/ 1692613 w 3482502"/>
              <a:gd name="connsiteY2" fmla="*/ 2658893 h 2658900"/>
              <a:gd name="connsiteX3" fmla="*/ 2840477 w 3482502"/>
              <a:gd name="connsiteY3" fmla="*/ 1718553 h 2658900"/>
              <a:gd name="connsiteX4" fmla="*/ 3482502 w 3482502"/>
              <a:gd name="connsiteY4" fmla="*/ 0 h 265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2502" h="2658900">
                <a:moveTo>
                  <a:pt x="0" y="6485"/>
                </a:moveTo>
                <a:cubicBezTo>
                  <a:pt x="173476" y="647970"/>
                  <a:pt x="346953" y="1289455"/>
                  <a:pt x="629055" y="1731523"/>
                </a:cubicBezTo>
                <a:cubicBezTo>
                  <a:pt x="911157" y="2173591"/>
                  <a:pt x="1324043" y="2661055"/>
                  <a:pt x="1692613" y="2658893"/>
                </a:cubicBezTo>
                <a:cubicBezTo>
                  <a:pt x="2061183" y="2656731"/>
                  <a:pt x="2542162" y="2161702"/>
                  <a:pt x="2840477" y="1718553"/>
                </a:cubicBezTo>
                <a:cubicBezTo>
                  <a:pt x="3138792" y="1275404"/>
                  <a:pt x="3371175" y="293991"/>
                  <a:pt x="3482502" y="0"/>
                </a:cubicBezTo>
              </a:path>
            </a:pathLst>
          </a:cu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F5C6CF-4711-81EC-1A3A-5D58739B3DA2}"/>
                  </a:ext>
                </a:extLst>
              </p:cNvPr>
              <p:cNvSpPr txBox="1"/>
              <p:nvPr/>
            </p:nvSpPr>
            <p:spPr>
              <a:xfrm>
                <a:off x="3176199" y="3492265"/>
                <a:ext cx="4766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F5C6CF-4711-81EC-1A3A-5D58739B3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199" y="3492265"/>
                <a:ext cx="476669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739E76-86F2-5062-B9A8-198E033ED8D2}"/>
              </a:ext>
            </a:extLst>
          </p:cNvPr>
          <p:cNvCxnSpPr>
            <a:cxnSpLocks/>
          </p:cNvCxnSpPr>
          <p:nvPr/>
        </p:nvCxnSpPr>
        <p:spPr>
          <a:xfrm>
            <a:off x="3375625" y="3430621"/>
            <a:ext cx="0" cy="120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6B3F741-3321-F015-691D-E1B612CAB809}"/>
              </a:ext>
            </a:extLst>
          </p:cNvPr>
          <p:cNvCxnSpPr>
            <a:cxnSpLocks/>
          </p:cNvCxnSpPr>
          <p:nvPr/>
        </p:nvCxnSpPr>
        <p:spPr>
          <a:xfrm flipV="1">
            <a:off x="4334123" y="1488981"/>
            <a:ext cx="813232" cy="127287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63565A4-8A3D-CB3E-3B8D-127CF8CA050F}"/>
                  </a:ext>
                </a:extLst>
              </p:cNvPr>
              <p:cNvSpPr txBox="1"/>
              <p:nvPr/>
            </p:nvSpPr>
            <p:spPr>
              <a:xfrm>
                <a:off x="4519849" y="3476212"/>
                <a:ext cx="4549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63565A4-8A3D-CB3E-3B8D-127CF8CA0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849" y="3476212"/>
                <a:ext cx="454932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D7D33DB-70D0-FD49-B10C-27B84B7587B7}"/>
              </a:ext>
            </a:extLst>
          </p:cNvPr>
          <p:cNvCxnSpPr>
            <a:cxnSpLocks/>
          </p:cNvCxnSpPr>
          <p:nvPr/>
        </p:nvCxnSpPr>
        <p:spPr>
          <a:xfrm>
            <a:off x="4719275" y="3408083"/>
            <a:ext cx="0" cy="120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12CEB4-0A18-4CA3-4873-9BD95F0C7055}"/>
                  </a:ext>
                </a:extLst>
              </p:cNvPr>
              <p:cNvSpPr txBox="1"/>
              <p:nvPr/>
            </p:nvSpPr>
            <p:spPr>
              <a:xfrm>
                <a:off x="3815175" y="3489182"/>
                <a:ext cx="6504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12CEB4-0A18-4CA3-4873-9BD95F0C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175" y="3489182"/>
                <a:ext cx="650499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71B8C43-5D3C-F9E7-1F62-3C166CDFCBF7}"/>
              </a:ext>
            </a:extLst>
          </p:cNvPr>
          <p:cNvCxnSpPr>
            <a:cxnSpLocks/>
          </p:cNvCxnSpPr>
          <p:nvPr/>
        </p:nvCxnSpPr>
        <p:spPr>
          <a:xfrm>
            <a:off x="4014601" y="3427538"/>
            <a:ext cx="0" cy="120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6A824A4-1ED8-FD70-0355-1FD3FBF61B00}"/>
                  </a:ext>
                </a:extLst>
              </p:cNvPr>
              <p:cNvSpPr txBox="1"/>
              <p:nvPr/>
            </p:nvSpPr>
            <p:spPr>
              <a:xfrm>
                <a:off x="4818113" y="1871833"/>
                <a:ext cx="8095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∇</m:t>
                      </m:r>
                      <m:r>
                        <a:rPr lang="en-US" sz="1600" b="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ℒ</m:t>
                      </m:r>
                      <m:r>
                        <a:rPr lang="en-US" sz="1600" b="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600" b="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𝑤</m:t>
                      </m:r>
                      <m:r>
                        <a:rPr lang="en-US" sz="1600" b="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accent4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6A824A4-1ED8-FD70-0355-1FD3FBF61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13" y="1871833"/>
                <a:ext cx="809581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7F3A00E-3BD2-FA40-83F4-9136BBF791F3}"/>
              </a:ext>
            </a:extLst>
          </p:cNvPr>
          <p:cNvCxnSpPr>
            <a:cxnSpLocks/>
          </p:cNvCxnSpPr>
          <p:nvPr/>
        </p:nvCxnSpPr>
        <p:spPr>
          <a:xfrm flipH="1">
            <a:off x="4014601" y="2021655"/>
            <a:ext cx="710967" cy="680011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F4C0B6A-3D96-7F53-A36A-81F60B58AB88}"/>
                  </a:ext>
                </a:extLst>
              </p:cNvPr>
              <p:cNvSpPr txBox="1"/>
              <p:nvPr/>
            </p:nvSpPr>
            <p:spPr>
              <a:xfrm>
                <a:off x="2358057" y="738494"/>
                <a:ext cx="21129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∇</m:t>
                      </m:r>
                      <m:r>
                        <a:rPr lang="en-US" sz="1600" i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ℒ</m:t>
                      </m:r>
                      <m:r>
                        <a:rPr lang="en-US" sz="1600" i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600" i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𝑤</m:t>
                      </m:r>
                      <m:r>
                        <a:rPr lang="en-US" sz="1600" i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accent4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F4C0B6A-3D96-7F53-A36A-81F60B58A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057" y="738494"/>
                <a:ext cx="2112951" cy="338554"/>
              </a:xfrm>
              <a:prstGeom prst="rect">
                <a:avLst/>
              </a:prstGeom>
              <a:blipFill>
                <a:blip r:embed="rId6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44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36918-2E77-F087-2433-BC40B06A8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7CFDEB-69FD-FD4E-CFA7-7ACC206BA89A}"/>
              </a:ext>
            </a:extLst>
          </p:cNvPr>
          <p:cNvCxnSpPr>
            <a:cxnSpLocks/>
          </p:cNvCxnSpPr>
          <p:nvPr/>
        </p:nvCxnSpPr>
        <p:spPr>
          <a:xfrm>
            <a:off x="1606163" y="755374"/>
            <a:ext cx="0" cy="27467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7C4059-1FD8-8CEE-ED6C-DC6D431D0D9C}"/>
              </a:ext>
            </a:extLst>
          </p:cNvPr>
          <p:cNvCxnSpPr>
            <a:cxnSpLocks/>
          </p:cNvCxnSpPr>
          <p:nvPr/>
        </p:nvCxnSpPr>
        <p:spPr>
          <a:xfrm flipH="1">
            <a:off x="1587875" y="3493008"/>
            <a:ext cx="35236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C11330-682B-CEED-46B7-50A43B74F587}"/>
              </a:ext>
            </a:extLst>
          </p:cNvPr>
          <p:cNvSpPr txBox="1"/>
          <p:nvPr/>
        </p:nvSpPr>
        <p:spPr>
          <a:xfrm rot="16200000">
            <a:off x="1166620" y="3062609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EB3899-4E6B-F3F7-1E8D-E06D75813896}"/>
              </a:ext>
            </a:extLst>
          </p:cNvPr>
          <p:cNvSpPr txBox="1"/>
          <p:nvPr/>
        </p:nvSpPr>
        <p:spPr>
          <a:xfrm>
            <a:off x="1587875" y="3493008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Parameter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9B3C13D6-D5A8-A7F5-A8A4-501D699FCFFD}"/>
              </a:ext>
            </a:extLst>
          </p:cNvPr>
          <p:cNvSpPr/>
          <p:nvPr/>
        </p:nvSpPr>
        <p:spPr>
          <a:xfrm>
            <a:off x="1673283" y="1248238"/>
            <a:ext cx="3482502" cy="1741389"/>
          </a:xfrm>
          <a:custGeom>
            <a:avLst/>
            <a:gdLst>
              <a:gd name="connsiteX0" fmla="*/ 0 w 3482502"/>
              <a:gd name="connsiteY0" fmla="*/ 6485 h 2658900"/>
              <a:gd name="connsiteX1" fmla="*/ 629055 w 3482502"/>
              <a:gd name="connsiteY1" fmla="*/ 1731523 h 2658900"/>
              <a:gd name="connsiteX2" fmla="*/ 1692613 w 3482502"/>
              <a:gd name="connsiteY2" fmla="*/ 2658893 h 2658900"/>
              <a:gd name="connsiteX3" fmla="*/ 2840477 w 3482502"/>
              <a:gd name="connsiteY3" fmla="*/ 1718553 h 2658900"/>
              <a:gd name="connsiteX4" fmla="*/ 3482502 w 3482502"/>
              <a:gd name="connsiteY4" fmla="*/ 0 h 265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2502" h="2658900">
                <a:moveTo>
                  <a:pt x="0" y="6485"/>
                </a:moveTo>
                <a:cubicBezTo>
                  <a:pt x="173476" y="647970"/>
                  <a:pt x="346953" y="1289455"/>
                  <a:pt x="629055" y="1731523"/>
                </a:cubicBezTo>
                <a:cubicBezTo>
                  <a:pt x="911157" y="2173591"/>
                  <a:pt x="1324043" y="2661055"/>
                  <a:pt x="1692613" y="2658893"/>
                </a:cubicBezTo>
                <a:cubicBezTo>
                  <a:pt x="2061183" y="2656731"/>
                  <a:pt x="2542162" y="2161702"/>
                  <a:pt x="2840477" y="1718553"/>
                </a:cubicBezTo>
                <a:cubicBezTo>
                  <a:pt x="3138792" y="1275404"/>
                  <a:pt x="3371175" y="293991"/>
                  <a:pt x="3482502" y="0"/>
                </a:cubicBezTo>
              </a:path>
            </a:pathLst>
          </a:cu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5537B4-440D-778F-1F4D-39A950842773}"/>
                  </a:ext>
                </a:extLst>
              </p:cNvPr>
              <p:cNvSpPr txBox="1"/>
              <p:nvPr/>
            </p:nvSpPr>
            <p:spPr>
              <a:xfrm>
                <a:off x="3176199" y="3492265"/>
                <a:ext cx="4766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5537B4-440D-778F-1F4D-39A950842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199" y="3492265"/>
                <a:ext cx="476669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7D55365-61A0-A837-59C7-1F683E4FBBAF}"/>
              </a:ext>
            </a:extLst>
          </p:cNvPr>
          <p:cNvCxnSpPr>
            <a:cxnSpLocks/>
          </p:cNvCxnSpPr>
          <p:nvPr/>
        </p:nvCxnSpPr>
        <p:spPr>
          <a:xfrm>
            <a:off x="3375625" y="3430621"/>
            <a:ext cx="0" cy="120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79FCE5-AE90-61A1-EC3C-BF2C0A6BAB3E}"/>
              </a:ext>
            </a:extLst>
          </p:cNvPr>
          <p:cNvCxnSpPr>
            <a:cxnSpLocks/>
          </p:cNvCxnSpPr>
          <p:nvPr/>
        </p:nvCxnSpPr>
        <p:spPr>
          <a:xfrm flipH="1">
            <a:off x="1879600" y="1549940"/>
            <a:ext cx="3107447" cy="177904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F9B934-0B67-4284-3691-DFF6AB2A2467}"/>
              </a:ext>
            </a:extLst>
          </p:cNvPr>
          <p:cNvCxnSpPr>
            <a:cxnSpLocks/>
          </p:cNvCxnSpPr>
          <p:nvPr/>
        </p:nvCxnSpPr>
        <p:spPr>
          <a:xfrm>
            <a:off x="1930254" y="1730337"/>
            <a:ext cx="2949721" cy="83797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8115A34-883F-FD1C-8433-1F9E5B02CBD0}"/>
              </a:ext>
            </a:extLst>
          </p:cNvPr>
          <p:cNvCxnSpPr>
            <a:cxnSpLocks/>
          </p:cNvCxnSpPr>
          <p:nvPr/>
        </p:nvCxnSpPr>
        <p:spPr>
          <a:xfrm>
            <a:off x="2118660" y="2101423"/>
            <a:ext cx="126065" cy="161251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DFB00B8-440D-2F81-2010-0C9370001144}"/>
              </a:ext>
            </a:extLst>
          </p:cNvPr>
          <p:cNvCxnSpPr>
            <a:cxnSpLocks/>
          </p:cNvCxnSpPr>
          <p:nvPr/>
        </p:nvCxnSpPr>
        <p:spPr>
          <a:xfrm flipH="1">
            <a:off x="4269267" y="2002949"/>
            <a:ext cx="484308" cy="550095"/>
          </a:xfrm>
          <a:prstGeom prst="line">
            <a:avLst/>
          </a:prstGeom>
          <a:ln w="25400" cmpd="sng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B3A05E0-936D-C02B-3139-C80F9CFC1F03}"/>
              </a:ext>
            </a:extLst>
          </p:cNvPr>
          <p:cNvCxnSpPr>
            <a:cxnSpLocks/>
          </p:cNvCxnSpPr>
          <p:nvPr/>
        </p:nvCxnSpPr>
        <p:spPr>
          <a:xfrm flipH="1">
            <a:off x="3727254" y="2553044"/>
            <a:ext cx="525294" cy="330441"/>
          </a:xfrm>
          <a:prstGeom prst="line">
            <a:avLst/>
          </a:prstGeom>
          <a:ln w="25400" cmpd="sng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7749FC7-1D4A-55CA-CC95-BE97A62932AB}"/>
              </a:ext>
            </a:extLst>
          </p:cNvPr>
          <p:cNvCxnSpPr>
            <a:cxnSpLocks/>
          </p:cNvCxnSpPr>
          <p:nvPr/>
        </p:nvCxnSpPr>
        <p:spPr>
          <a:xfrm flipH="1">
            <a:off x="3365896" y="2879682"/>
            <a:ext cx="356556" cy="109940"/>
          </a:xfrm>
          <a:prstGeom prst="line">
            <a:avLst/>
          </a:prstGeom>
          <a:ln w="25400" cmpd="sng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AB8C39D-ACC4-CEEB-3190-1778ED75D6F9}"/>
              </a:ext>
            </a:extLst>
          </p:cNvPr>
          <p:cNvCxnSpPr>
            <a:cxnSpLocks/>
          </p:cNvCxnSpPr>
          <p:nvPr/>
        </p:nvCxnSpPr>
        <p:spPr>
          <a:xfrm flipH="1">
            <a:off x="1997675" y="1814134"/>
            <a:ext cx="2821975" cy="113206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31E50FC-012D-2D16-F3C0-283CB7521768}"/>
              </a:ext>
            </a:extLst>
          </p:cNvPr>
          <p:cNvCxnSpPr>
            <a:cxnSpLocks/>
          </p:cNvCxnSpPr>
          <p:nvPr/>
        </p:nvCxnSpPr>
        <p:spPr>
          <a:xfrm>
            <a:off x="2253125" y="2275291"/>
            <a:ext cx="150581" cy="150205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7F66B7D-F75C-F6AB-B3EE-684FC7E6A692}"/>
              </a:ext>
            </a:extLst>
          </p:cNvPr>
          <p:cNvCxnSpPr>
            <a:cxnSpLocks/>
          </p:cNvCxnSpPr>
          <p:nvPr/>
        </p:nvCxnSpPr>
        <p:spPr>
          <a:xfrm>
            <a:off x="2409614" y="2443421"/>
            <a:ext cx="161011" cy="134679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E4A4682-9160-256E-4C6A-7AB31DF820A3}"/>
                  </a:ext>
                </a:extLst>
              </p:cNvPr>
              <p:cNvSpPr txBox="1"/>
              <p:nvPr/>
            </p:nvSpPr>
            <p:spPr>
              <a:xfrm>
                <a:off x="4447591" y="3075885"/>
                <a:ext cx="71057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200" dirty="0">
                    <a:solidFill>
                      <a:srgbClr val="FF0000"/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6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endParaRPr lang="en-US" sz="2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E4A4682-9160-256E-4C6A-7AB31DF82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591" y="3075885"/>
                <a:ext cx="7105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90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3D64C-48A3-134D-8D0B-F42315F38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156E63DB-0ADA-D100-C111-79C838FAB854}"/>
              </a:ext>
            </a:extLst>
          </p:cNvPr>
          <p:cNvSpPr txBox="1"/>
          <p:nvPr/>
        </p:nvSpPr>
        <p:spPr>
          <a:xfrm>
            <a:off x="1558625" y="3481928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Linear Model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52CEEB-A7EC-0516-9A81-716416F5451B}"/>
              </a:ext>
            </a:extLst>
          </p:cNvPr>
          <p:cNvSpPr/>
          <p:nvPr/>
        </p:nvSpPr>
        <p:spPr>
          <a:xfrm>
            <a:off x="1617125" y="1218151"/>
            <a:ext cx="263197" cy="26319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290E459-B2AF-8440-07F0-5422E9831BF2}"/>
              </a:ext>
            </a:extLst>
          </p:cNvPr>
          <p:cNvSpPr/>
          <p:nvPr/>
        </p:nvSpPr>
        <p:spPr>
          <a:xfrm>
            <a:off x="1617124" y="1561534"/>
            <a:ext cx="263197" cy="2631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780474-3EC9-A449-93CF-A6ACE3702957}"/>
              </a:ext>
            </a:extLst>
          </p:cNvPr>
          <p:cNvSpPr/>
          <p:nvPr/>
        </p:nvSpPr>
        <p:spPr>
          <a:xfrm>
            <a:off x="1617124" y="1904917"/>
            <a:ext cx="263197" cy="263197"/>
          </a:xfrm>
          <a:prstGeom prst="ellipse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A46E42-3835-F2EB-0624-19B61375D80F}"/>
              </a:ext>
            </a:extLst>
          </p:cNvPr>
          <p:cNvSpPr/>
          <p:nvPr/>
        </p:nvSpPr>
        <p:spPr>
          <a:xfrm>
            <a:off x="1617124" y="2582396"/>
            <a:ext cx="263197" cy="26319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63166-4F02-CE85-B1B0-CC25327E4BEA}"/>
                  </a:ext>
                </a:extLst>
              </p:cNvPr>
              <p:cNvSpPr txBox="1"/>
              <p:nvPr/>
            </p:nvSpPr>
            <p:spPr>
              <a:xfrm>
                <a:off x="1581048" y="213063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63166-4F02-CE85-B1B0-CC25327E4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48" y="2130630"/>
                <a:ext cx="335348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E471A816-E104-AC42-C3C3-958C486EFF2F}"/>
              </a:ext>
            </a:extLst>
          </p:cNvPr>
          <p:cNvSpPr/>
          <p:nvPr/>
        </p:nvSpPr>
        <p:spPr>
          <a:xfrm>
            <a:off x="2579754" y="1218151"/>
            <a:ext cx="263197" cy="2631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BDC32E-2E0B-CCC7-F47B-009E1F935C53}"/>
              </a:ext>
            </a:extLst>
          </p:cNvPr>
          <p:cNvCxnSpPr>
            <a:cxnSpLocks/>
            <a:stCxn id="2" idx="6"/>
            <a:endCxn id="10" idx="2"/>
          </p:cNvCxnSpPr>
          <p:nvPr/>
        </p:nvCxnSpPr>
        <p:spPr>
          <a:xfrm>
            <a:off x="1880322" y="1349750"/>
            <a:ext cx="699432" cy="0"/>
          </a:xfrm>
          <a:prstGeom prst="line">
            <a:avLst/>
          </a:prstGeom>
          <a:ln w="25400" cmpd="sng">
            <a:solidFill>
              <a:srgbClr val="00B050">
                <a:alpha val="61579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1B191B-4E92-D059-FD58-9E7F7135E46A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1880321" y="1349750"/>
            <a:ext cx="699433" cy="343383"/>
          </a:xfrm>
          <a:prstGeom prst="line">
            <a:avLst/>
          </a:prstGeom>
          <a:ln w="25400" cmpd="sng">
            <a:solidFill>
              <a:srgbClr val="00B050">
                <a:alpha val="98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CB291F-10BD-D586-A2E1-75DE0E3C49F5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 flipV="1">
            <a:off x="1880321" y="1349750"/>
            <a:ext cx="699433" cy="686766"/>
          </a:xfrm>
          <a:prstGeom prst="line">
            <a:avLst/>
          </a:prstGeom>
          <a:ln w="25400" cmpd="sng">
            <a:solidFill>
              <a:srgbClr val="00B050">
                <a:alpha val="25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D51F6A-B7F1-6A85-874B-2894641B8541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 flipV="1">
            <a:off x="1880321" y="1349750"/>
            <a:ext cx="699433" cy="1364245"/>
          </a:xfrm>
          <a:prstGeom prst="line">
            <a:avLst/>
          </a:prstGeom>
          <a:ln w="25400" cmpd="sng">
            <a:solidFill>
              <a:srgbClr val="00B050">
                <a:alpha val="52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3F5E90-0615-5A63-B611-9277560D4332}"/>
              </a:ext>
            </a:extLst>
          </p:cNvPr>
          <p:cNvSpPr txBox="1"/>
          <p:nvPr/>
        </p:nvSpPr>
        <p:spPr>
          <a:xfrm>
            <a:off x="4095124" y="3481928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Neural Network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CABD52-4BDF-0CF2-BD4A-12E49BED7DD0}"/>
              </a:ext>
            </a:extLst>
          </p:cNvPr>
          <p:cNvSpPr/>
          <p:nvPr/>
        </p:nvSpPr>
        <p:spPr>
          <a:xfrm>
            <a:off x="3831931" y="1218151"/>
            <a:ext cx="263197" cy="26319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4CBAED3-F21F-D556-9418-62CDD6978F46}"/>
              </a:ext>
            </a:extLst>
          </p:cNvPr>
          <p:cNvSpPr/>
          <p:nvPr/>
        </p:nvSpPr>
        <p:spPr>
          <a:xfrm>
            <a:off x="3831930" y="1561534"/>
            <a:ext cx="263197" cy="2631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A9119D4-193A-9CD3-ACB9-CF8A0368ADA2}"/>
              </a:ext>
            </a:extLst>
          </p:cNvPr>
          <p:cNvSpPr/>
          <p:nvPr/>
        </p:nvSpPr>
        <p:spPr>
          <a:xfrm>
            <a:off x="3831930" y="1904917"/>
            <a:ext cx="263197" cy="263197"/>
          </a:xfrm>
          <a:prstGeom prst="ellipse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C63A1CB-CD1D-800E-F70A-19A3B0A9DD59}"/>
              </a:ext>
            </a:extLst>
          </p:cNvPr>
          <p:cNvSpPr/>
          <p:nvPr/>
        </p:nvSpPr>
        <p:spPr>
          <a:xfrm>
            <a:off x="3831930" y="2582396"/>
            <a:ext cx="263197" cy="26319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0D592BA-DF50-940A-E85E-F81887C34DD0}"/>
                  </a:ext>
                </a:extLst>
              </p:cNvPr>
              <p:cNvSpPr txBox="1"/>
              <p:nvPr/>
            </p:nvSpPr>
            <p:spPr>
              <a:xfrm>
                <a:off x="3795854" y="213063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0D592BA-DF50-940A-E85E-F81887C34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854" y="2130630"/>
                <a:ext cx="33534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33BE4407-B474-D242-122A-1A496110231F}"/>
              </a:ext>
            </a:extLst>
          </p:cNvPr>
          <p:cNvSpPr/>
          <p:nvPr/>
        </p:nvSpPr>
        <p:spPr>
          <a:xfrm>
            <a:off x="4794560" y="1218151"/>
            <a:ext cx="263197" cy="2631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E65B67-FA33-071B-5E45-2BE353274029}"/>
              </a:ext>
            </a:extLst>
          </p:cNvPr>
          <p:cNvCxnSpPr>
            <a:cxnSpLocks/>
            <a:stCxn id="29" idx="6"/>
            <a:endCxn id="41" idx="2"/>
          </p:cNvCxnSpPr>
          <p:nvPr/>
        </p:nvCxnSpPr>
        <p:spPr>
          <a:xfrm>
            <a:off x="4095128" y="1349750"/>
            <a:ext cx="699432" cy="0"/>
          </a:xfrm>
          <a:prstGeom prst="line">
            <a:avLst/>
          </a:prstGeom>
          <a:ln w="25400" cmpd="sng">
            <a:solidFill>
              <a:srgbClr val="00B050">
                <a:alpha val="18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07CEB03-6418-9E43-4F49-F739BA5238F4}"/>
              </a:ext>
            </a:extLst>
          </p:cNvPr>
          <p:cNvCxnSpPr>
            <a:cxnSpLocks/>
            <a:stCxn id="32" idx="6"/>
            <a:endCxn id="41" idx="2"/>
          </p:cNvCxnSpPr>
          <p:nvPr/>
        </p:nvCxnSpPr>
        <p:spPr>
          <a:xfrm flipV="1">
            <a:off x="4095127" y="1349750"/>
            <a:ext cx="699433" cy="343383"/>
          </a:xfrm>
          <a:prstGeom prst="line">
            <a:avLst/>
          </a:prstGeom>
          <a:ln w="25400" cmpd="sng">
            <a:solidFill>
              <a:srgbClr val="00B050">
                <a:alpha val="98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318A5E6-0C58-ECC8-4F20-47EB674F0D08}"/>
              </a:ext>
            </a:extLst>
          </p:cNvPr>
          <p:cNvCxnSpPr>
            <a:cxnSpLocks/>
            <a:stCxn id="33" idx="6"/>
            <a:endCxn id="41" idx="2"/>
          </p:cNvCxnSpPr>
          <p:nvPr/>
        </p:nvCxnSpPr>
        <p:spPr>
          <a:xfrm flipV="1">
            <a:off x="4095127" y="1349750"/>
            <a:ext cx="699433" cy="686766"/>
          </a:xfrm>
          <a:prstGeom prst="line">
            <a:avLst/>
          </a:prstGeom>
          <a:ln w="25400" cmpd="sng">
            <a:solidFill>
              <a:srgbClr val="00B050">
                <a:alpha val="25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AA5E1AD-0538-8374-26E9-C6022BC03E2D}"/>
              </a:ext>
            </a:extLst>
          </p:cNvPr>
          <p:cNvCxnSpPr>
            <a:cxnSpLocks/>
            <a:stCxn id="34" idx="6"/>
            <a:endCxn id="41" idx="2"/>
          </p:cNvCxnSpPr>
          <p:nvPr/>
        </p:nvCxnSpPr>
        <p:spPr>
          <a:xfrm flipV="1">
            <a:off x="4095127" y="1349750"/>
            <a:ext cx="699433" cy="1364245"/>
          </a:xfrm>
          <a:prstGeom prst="line">
            <a:avLst/>
          </a:prstGeom>
          <a:ln w="25400" cmpd="sng">
            <a:solidFill>
              <a:srgbClr val="00B050">
                <a:alpha val="52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B07864F-7017-C53A-D09A-EFA12E997FBD}"/>
              </a:ext>
            </a:extLst>
          </p:cNvPr>
          <p:cNvSpPr/>
          <p:nvPr/>
        </p:nvSpPr>
        <p:spPr>
          <a:xfrm>
            <a:off x="4794559" y="1556890"/>
            <a:ext cx="263197" cy="263197"/>
          </a:xfrm>
          <a:prstGeom prst="ellipse">
            <a:avLst/>
          </a:prstGeom>
          <a:solidFill>
            <a:schemeClr val="accent1">
              <a:lumMod val="60000"/>
              <a:lumOff val="40000"/>
              <a:alpha val="5291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8793235-6A87-A784-17C9-FC8501A56BE0}"/>
              </a:ext>
            </a:extLst>
          </p:cNvPr>
          <p:cNvSpPr/>
          <p:nvPr/>
        </p:nvSpPr>
        <p:spPr>
          <a:xfrm>
            <a:off x="4794558" y="2199086"/>
            <a:ext cx="263197" cy="26319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C096D56-FD78-8AC3-9223-79A32E456A95}"/>
                  </a:ext>
                </a:extLst>
              </p:cNvPr>
              <p:cNvSpPr txBox="1"/>
              <p:nvPr/>
            </p:nvSpPr>
            <p:spPr>
              <a:xfrm>
                <a:off x="4758482" y="1813413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C096D56-FD78-8AC3-9223-79A32E456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482" y="1813413"/>
                <a:ext cx="33534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38B03A9-473B-3B1C-50CA-01B35C19FA3D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4095125" y="1349749"/>
            <a:ext cx="699434" cy="338740"/>
          </a:xfrm>
          <a:prstGeom prst="line">
            <a:avLst/>
          </a:prstGeom>
          <a:ln w="25400" cmpd="sng">
            <a:solidFill>
              <a:srgbClr val="00B050">
                <a:alpha val="61579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754260-3C2F-55A2-C981-E524A883B275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4095124" y="1688489"/>
            <a:ext cx="699435" cy="4643"/>
          </a:xfrm>
          <a:prstGeom prst="line">
            <a:avLst/>
          </a:prstGeom>
          <a:ln w="25400" cmpd="sng">
            <a:solidFill>
              <a:srgbClr val="00B050">
                <a:alpha val="72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B5BDA01-FA4D-B27F-C16D-9D247BA57092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4095124" y="1688489"/>
            <a:ext cx="699435" cy="348026"/>
          </a:xfrm>
          <a:prstGeom prst="line">
            <a:avLst/>
          </a:prstGeom>
          <a:ln w="25400" cmpd="sng">
            <a:solidFill>
              <a:srgbClr val="00B050">
                <a:alpha val="72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415789E-60BE-860D-CB4B-7BE62C144D9F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4095124" y="1688489"/>
            <a:ext cx="699435" cy="1025505"/>
          </a:xfrm>
          <a:prstGeom prst="line">
            <a:avLst/>
          </a:prstGeom>
          <a:ln w="25400" cmpd="sng">
            <a:solidFill>
              <a:srgbClr val="00B050">
                <a:alpha val="27985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A112D16-141B-1378-CEF3-5F79E8FCC2C5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4113163" y="1354394"/>
            <a:ext cx="681395" cy="976291"/>
          </a:xfrm>
          <a:prstGeom prst="line">
            <a:avLst/>
          </a:prstGeom>
          <a:ln w="25400" cmpd="sng">
            <a:solidFill>
              <a:srgbClr val="00B050">
                <a:alpha val="27985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BA7415C-887A-B10F-FB81-14D25489673F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4113162" y="1697777"/>
            <a:ext cx="681396" cy="632908"/>
          </a:xfrm>
          <a:prstGeom prst="line">
            <a:avLst/>
          </a:prstGeom>
          <a:ln w="25400" cmpd="sng">
            <a:solidFill>
              <a:srgbClr val="00B050">
                <a:alpha val="18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C84A3FA-7723-3387-B736-57A93C83E90A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4113162" y="2041160"/>
            <a:ext cx="681396" cy="289525"/>
          </a:xfrm>
          <a:prstGeom prst="line">
            <a:avLst/>
          </a:prstGeom>
          <a:ln w="25400" cmpd="sng">
            <a:solidFill>
              <a:srgbClr val="00B050">
                <a:alpha val="27985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1E6105-8CF6-2A1B-AB78-9DD813D22382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4113162" y="2330685"/>
            <a:ext cx="681396" cy="387954"/>
          </a:xfrm>
          <a:prstGeom prst="line">
            <a:avLst/>
          </a:prstGeom>
          <a:ln w="25400" cmpd="sng">
            <a:solidFill>
              <a:srgbClr val="00B050">
                <a:alpha val="53348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2D664F2D-CAAB-1940-BFD1-EF7328AA79DF}"/>
              </a:ext>
            </a:extLst>
          </p:cNvPr>
          <p:cNvSpPr/>
          <p:nvPr/>
        </p:nvSpPr>
        <p:spPr>
          <a:xfrm>
            <a:off x="5757189" y="1218150"/>
            <a:ext cx="263197" cy="2631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000FC3-5EE1-DD43-F718-65D74CA4F652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5057757" y="1349750"/>
            <a:ext cx="699432" cy="0"/>
          </a:xfrm>
          <a:prstGeom prst="line">
            <a:avLst/>
          </a:prstGeom>
          <a:ln w="25400" cmpd="sng">
            <a:solidFill>
              <a:srgbClr val="00B050">
                <a:alpha val="36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BB3A3A0-04A5-9CD0-0D41-774DD9912396}"/>
              </a:ext>
            </a:extLst>
          </p:cNvPr>
          <p:cNvCxnSpPr>
            <a:cxnSpLocks/>
            <a:stCxn id="48" idx="6"/>
            <a:endCxn id="69" idx="2"/>
          </p:cNvCxnSpPr>
          <p:nvPr/>
        </p:nvCxnSpPr>
        <p:spPr>
          <a:xfrm flipV="1">
            <a:off x="5057755" y="1349749"/>
            <a:ext cx="699434" cy="980936"/>
          </a:xfrm>
          <a:prstGeom prst="line">
            <a:avLst/>
          </a:prstGeom>
          <a:ln w="25400" cmpd="sng">
            <a:solidFill>
              <a:srgbClr val="00B050">
                <a:alpha val="72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C2D99A2-4CBA-2B06-00BB-72671246056D}"/>
              </a:ext>
            </a:extLst>
          </p:cNvPr>
          <p:cNvCxnSpPr>
            <a:cxnSpLocks/>
            <a:stCxn id="47" idx="6"/>
            <a:endCxn id="69" idx="2"/>
          </p:cNvCxnSpPr>
          <p:nvPr/>
        </p:nvCxnSpPr>
        <p:spPr>
          <a:xfrm flipV="1">
            <a:off x="5057756" y="1349749"/>
            <a:ext cx="699433" cy="338740"/>
          </a:xfrm>
          <a:prstGeom prst="line">
            <a:avLst/>
          </a:prstGeom>
          <a:ln w="25400" cmpd="sng">
            <a:solidFill>
              <a:srgbClr val="00B050">
                <a:alpha val="98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6016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33</Words>
  <Application>Microsoft Macintosh PowerPoint</Application>
  <PresentationFormat>On-screen Show (16:9)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 Math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Witter, Teal</cp:lastModifiedBy>
  <cp:revision>5</cp:revision>
  <dcterms:modified xsi:type="dcterms:W3CDTF">2025-05-26T07:13:40Z</dcterms:modified>
</cp:coreProperties>
</file>