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E76D00"/>
    <a:srgbClr val="87A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60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92-F585-1047-B5EB-9D6B54EE0AE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FDEA-605E-4247-B714-0BAF2FBC8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4b554b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4b554b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7FFB81-14B3-BD44-BDBF-EABB58B18F32}"/>
              </a:ext>
            </a:extLst>
          </p:cNvPr>
          <p:cNvSpPr/>
          <p:nvPr/>
        </p:nvSpPr>
        <p:spPr>
          <a:xfrm>
            <a:off x="1381539" y="1162878"/>
            <a:ext cx="1828800" cy="1828800"/>
          </a:xfrm>
          <a:prstGeom prst="ellipse">
            <a:avLst/>
          </a:prstGeom>
          <a:solidFill>
            <a:srgbClr val="87A7D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971B7-0884-9B43-B9B9-C0D7B4600CD6}"/>
              </a:ext>
            </a:extLst>
          </p:cNvPr>
          <p:cNvSpPr/>
          <p:nvPr/>
        </p:nvSpPr>
        <p:spPr>
          <a:xfrm>
            <a:off x="2552842" y="1001769"/>
            <a:ext cx="1828800" cy="1828800"/>
          </a:xfrm>
          <a:prstGeom prst="ellipse">
            <a:avLst/>
          </a:prstGeom>
          <a:solidFill>
            <a:srgbClr val="E76D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A4260-2D85-3649-844D-CB1281951425}"/>
              </a:ext>
            </a:extLst>
          </p:cNvPr>
          <p:cNvSpPr/>
          <p:nvPr/>
        </p:nvSpPr>
        <p:spPr>
          <a:xfrm>
            <a:off x="2156602" y="2198632"/>
            <a:ext cx="1828800" cy="1828800"/>
          </a:xfrm>
          <a:prstGeom prst="ellipse">
            <a:avLst/>
          </a:prstGeom>
          <a:solidFill>
            <a:srgbClr val="DFD69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C2F5E0C-B6D8-BA45-A0F8-43A896DB534A}"/>
              </a:ext>
            </a:extLst>
          </p:cNvPr>
          <p:cNvSpPr/>
          <p:nvPr/>
        </p:nvSpPr>
        <p:spPr>
          <a:xfrm>
            <a:off x="2552842" y="1001769"/>
            <a:ext cx="1828800" cy="1828800"/>
          </a:xfrm>
          <a:prstGeom prst="arc">
            <a:avLst>
              <a:gd name="adj1" fmla="val 13265971"/>
              <a:gd name="adj2" fmla="val 374321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9214930-E82C-CE48-ABD3-4B3CC414FB39}"/>
              </a:ext>
            </a:extLst>
          </p:cNvPr>
          <p:cNvSpPr/>
          <p:nvPr/>
        </p:nvSpPr>
        <p:spPr>
          <a:xfrm>
            <a:off x="1381539" y="1175941"/>
            <a:ext cx="1828800" cy="1828800"/>
          </a:xfrm>
          <a:prstGeom prst="arc">
            <a:avLst>
              <a:gd name="adj1" fmla="val 5981136"/>
              <a:gd name="adj2" fmla="val 180515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243C758-9637-7A43-A616-34B883E1C9FA}"/>
              </a:ext>
            </a:extLst>
          </p:cNvPr>
          <p:cNvSpPr/>
          <p:nvPr/>
        </p:nvSpPr>
        <p:spPr>
          <a:xfrm>
            <a:off x="2156602" y="2185569"/>
            <a:ext cx="1828800" cy="1828800"/>
          </a:xfrm>
          <a:prstGeom prst="arc">
            <a:avLst>
              <a:gd name="adj1" fmla="val 20171941"/>
              <a:gd name="adj2" fmla="val 1119803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BDF36E-644A-C64F-AAE3-1058264B0721}"/>
              </a:ext>
            </a:extLst>
          </p:cNvPr>
          <p:cNvSpPr/>
          <p:nvPr/>
        </p:nvSpPr>
        <p:spPr>
          <a:xfrm>
            <a:off x="4961428" y="664596"/>
            <a:ext cx="1828800" cy="1828800"/>
          </a:xfrm>
          <a:prstGeom prst="ellipse">
            <a:avLst/>
          </a:prstGeom>
          <a:solidFill>
            <a:srgbClr val="87A7D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085DA-2FC3-E140-BF9B-B08DD8CE8035}"/>
              </a:ext>
            </a:extLst>
          </p:cNvPr>
          <p:cNvSpPr/>
          <p:nvPr/>
        </p:nvSpPr>
        <p:spPr>
          <a:xfrm>
            <a:off x="7053382" y="664596"/>
            <a:ext cx="1828800" cy="1828800"/>
          </a:xfrm>
          <a:prstGeom prst="ellipse">
            <a:avLst/>
          </a:prstGeom>
          <a:solidFill>
            <a:srgbClr val="E76D0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9AF0E-306B-134F-896C-C9ECA0D2047C}"/>
              </a:ext>
            </a:extLst>
          </p:cNvPr>
          <p:cNvSpPr/>
          <p:nvPr/>
        </p:nvSpPr>
        <p:spPr>
          <a:xfrm>
            <a:off x="6073948" y="2415302"/>
            <a:ext cx="1828800" cy="1828800"/>
          </a:xfrm>
          <a:prstGeom prst="ellipse">
            <a:avLst/>
          </a:prstGeom>
          <a:solidFill>
            <a:srgbClr val="DFD693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2F04F-0D0D-4546-8E32-684C1F3E759D}"/>
              </a:ext>
            </a:extLst>
          </p:cNvPr>
          <p:cNvSpPr txBox="1"/>
          <p:nvPr/>
        </p:nvSpPr>
        <p:spPr>
          <a:xfrm>
            <a:off x="1841452" y="1600794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5A8CD-6586-2948-B7F3-697B5C579509}"/>
              </a:ext>
            </a:extLst>
          </p:cNvPr>
          <p:cNvSpPr txBox="1"/>
          <p:nvPr/>
        </p:nvSpPr>
        <p:spPr>
          <a:xfrm>
            <a:off x="5632419" y="1175941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923EC-03F2-7044-838B-C27CBFAEFAAA}"/>
              </a:ext>
            </a:extLst>
          </p:cNvPr>
          <p:cNvSpPr txBox="1"/>
          <p:nvPr/>
        </p:nvSpPr>
        <p:spPr>
          <a:xfrm>
            <a:off x="3419495" y="1492503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F0CC4-4D38-7043-AA4B-709A1F9E1AD6}"/>
              </a:ext>
            </a:extLst>
          </p:cNvPr>
          <p:cNvSpPr txBox="1"/>
          <p:nvPr/>
        </p:nvSpPr>
        <p:spPr>
          <a:xfrm>
            <a:off x="7705059" y="1175940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A57C9-8CF8-9F44-BC55-1EE0BD19BE55}"/>
              </a:ext>
            </a:extLst>
          </p:cNvPr>
          <p:cNvSpPr txBox="1"/>
          <p:nvPr/>
        </p:nvSpPr>
        <p:spPr>
          <a:xfrm>
            <a:off x="6790228" y="3013733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766D1-E5B4-F14E-B962-47C3CAA50376}"/>
              </a:ext>
            </a:extLst>
          </p:cNvPr>
          <p:cNvSpPr txBox="1"/>
          <p:nvPr/>
        </p:nvSpPr>
        <p:spPr>
          <a:xfrm>
            <a:off x="2893420" y="2968690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4770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4" y="1949733"/>
            <a:ext cx="1166333" cy="287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367" y="1949733"/>
            <a:ext cx="1166333" cy="28716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9200" y="2569401"/>
            <a:ext cx="10864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1600">
                <a:solidFill>
                  <a:schemeClr val="dk2"/>
                </a:solidFill>
              </a:rPr>
              <a:t>2</a:t>
            </a:r>
            <a:endParaRPr sz="1600">
              <a:solidFill>
                <a:schemeClr val="dk2"/>
              </a:solidFill>
            </a:endParaRPr>
          </a:p>
          <a:p>
            <a:r>
              <a:rPr lang="en-GB" sz="1600">
                <a:solidFill>
                  <a:schemeClr val="dk2"/>
                </a:solidFill>
              </a:rPr>
              <a:t>…</a:t>
            </a:r>
            <a:endParaRPr sz="16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1600">
                <a:solidFill>
                  <a:schemeClr val="dk2"/>
                </a:solidFill>
              </a:rPr>
              <a:t>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54967" y="2446201"/>
            <a:ext cx="652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W</a:t>
            </a:r>
            <a:r>
              <a:rPr lang="en-GB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W</a:t>
            </a:r>
            <a:r>
              <a:rPr lang="en-GB" sz="1600">
                <a:solidFill>
                  <a:schemeClr val="dk2"/>
                </a:solidFill>
              </a:rPr>
              <a:t>2</a:t>
            </a:r>
            <a:br>
              <a:rPr lang="en-GB" sz="2400">
                <a:solidFill>
                  <a:schemeClr val="dk2"/>
                </a:solidFill>
              </a:rPr>
            </a:br>
            <a:r>
              <a:rPr lang="en-GB" sz="2400">
                <a:solidFill>
                  <a:schemeClr val="dk2"/>
                </a:solidFill>
              </a:rPr>
              <a:t>…</a:t>
            </a:r>
            <a:br>
              <a:rPr lang="en-GB" sz="2400">
                <a:solidFill>
                  <a:schemeClr val="dk2"/>
                </a:solidFill>
              </a:rPr>
            </a:br>
            <a:r>
              <a:rPr lang="en-GB" sz="2400">
                <a:solidFill>
                  <a:schemeClr val="dk2"/>
                </a:solidFill>
              </a:rPr>
              <a:t>W</a:t>
            </a:r>
            <a:r>
              <a:rPr lang="en-GB" sz="1600">
                <a:solidFill>
                  <a:schemeClr val="dk2"/>
                </a:solidFill>
              </a:rPr>
              <a:t>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536733" y="2519385"/>
            <a:ext cx="54412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3333" b="1">
                <a:solidFill>
                  <a:schemeClr val="dk2"/>
                </a:solidFill>
              </a:rPr>
              <a:t>⋅</a:t>
            </a:r>
            <a:r>
              <a:rPr lang="en-GB" sz="2400">
                <a:solidFill>
                  <a:schemeClr val="dk2"/>
                </a:solidFill>
              </a:rPr>
              <a:t>W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967" y="1949733"/>
            <a:ext cx="1166333" cy="287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00" y="1949733"/>
            <a:ext cx="1166333" cy="28716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97333" y="2569401"/>
            <a:ext cx="10864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1600">
                <a:solidFill>
                  <a:schemeClr val="dk2"/>
                </a:solidFill>
              </a:rPr>
              <a:t>2</a:t>
            </a:r>
            <a:endParaRPr sz="1600">
              <a:solidFill>
                <a:schemeClr val="dk2"/>
              </a:solidFill>
            </a:endParaRPr>
          </a:p>
          <a:p>
            <a:r>
              <a:rPr lang="en-GB" sz="1600">
                <a:solidFill>
                  <a:schemeClr val="dk2"/>
                </a:solidFill>
              </a:rPr>
              <a:t>…</a:t>
            </a:r>
            <a:endParaRPr sz="16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1600">
                <a:solidFill>
                  <a:schemeClr val="dk2"/>
                </a:solidFill>
              </a:rPr>
              <a:t>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263100" y="2446201"/>
            <a:ext cx="652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W</a:t>
            </a:r>
            <a:r>
              <a:rPr lang="en-GB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W</a:t>
            </a:r>
            <a:r>
              <a:rPr lang="en-GB" sz="1600">
                <a:solidFill>
                  <a:schemeClr val="dk2"/>
                </a:solidFill>
              </a:rPr>
              <a:t>2</a:t>
            </a:r>
            <a:br>
              <a:rPr lang="en-GB" sz="2400">
                <a:solidFill>
                  <a:schemeClr val="dk2"/>
                </a:solidFill>
              </a:rPr>
            </a:br>
            <a:r>
              <a:rPr lang="en-GB" sz="2400">
                <a:solidFill>
                  <a:schemeClr val="dk2"/>
                </a:solidFill>
              </a:rPr>
              <a:t>…</a:t>
            </a:r>
            <a:br>
              <a:rPr lang="en-GB" sz="2400">
                <a:solidFill>
                  <a:schemeClr val="dk2"/>
                </a:solidFill>
              </a:rPr>
            </a:br>
            <a:r>
              <a:rPr lang="en-GB" sz="2400">
                <a:solidFill>
                  <a:schemeClr val="dk2"/>
                </a:solidFill>
              </a:rPr>
              <a:t>W</a:t>
            </a:r>
            <a:r>
              <a:rPr lang="en-GB" sz="1600">
                <a:solidFill>
                  <a:schemeClr val="dk2"/>
                </a:solidFill>
              </a:rPr>
              <a:t>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144867" y="2519385"/>
            <a:ext cx="54412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X</a:t>
            </a:r>
            <a:r>
              <a:rPr lang="en-GB" sz="3333" b="1">
                <a:solidFill>
                  <a:schemeClr val="dk2"/>
                </a:solidFill>
              </a:rPr>
              <a:t>⋅</a:t>
            </a:r>
            <a:r>
              <a:rPr lang="en-GB" sz="2400">
                <a:solidFill>
                  <a:schemeClr val="dk2"/>
                </a:solidFill>
              </a:rPr>
              <a:t>W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255300" y="1949733"/>
            <a:ext cx="400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/>
              <a:t>∈ R</a:t>
            </a:r>
            <a:endParaRPr sz="2400" b="1"/>
          </a:p>
        </p:txBody>
      </p:sp>
      <p:cxnSp>
        <p:nvCxnSpPr>
          <p:cNvPr id="65" name="Google Shape;65;p13"/>
          <p:cNvCxnSpPr>
            <a:endCxn id="58" idx="1"/>
          </p:cNvCxnSpPr>
          <p:nvPr/>
        </p:nvCxnSpPr>
        <p:spPr>
          <a:xfrm>
            <a:off x="2661933" y="2894185"/>
            <a:ext cx="874800" cy="47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7153833" y="2896600"/>
            <a:ext cx="874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9086667" y="2896600"/>
            <a:ext cx="874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8556433" y="2403133"/>
            <a:ext cx="0" cy="3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9238467" y="2306333"/>
            <a:ext cx="400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/>
              <a:t>σ</a:t>
            </a:r>
            <a:endParaRPr sz="2400"/>
          </a:p>
        </p:txBody>
      </p:sp>
      <p:sp>
        <p:nvSpPr>
          <p:cNvPr id="70" name="Google Shape;70;p13"/>
          <p:cNvSpPr txBox="1"/>
          <p:nvPr/>
        </p:nvSpPr>
        <p:spPr>
          <a:xfrm>
            <a:off x="9968967" y="2569400"/>
            <a:ext cx="400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/>
              <a:t>x ∈ [0,1]</a:t>
            </a:r>
            <a:endParaRPr sz="2400"/>
          </a:p>
        </p:txBody>
      </p:sp>
      <p:sp>
        <p:nvSpPr>
          <p:cNvPr id="71" name="Google Shape;71;p13"/>
          <p:cNvSpPr txBox="1"/>
          <p:nvPr/>
        </p:nvSpPr>
        <p:spPr>
          <a:xfrm>
            <a:off x="275833" y="1458567"/>
            <a:ext cx="1149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  </a:t>
            </a:r>
            <a:r>
              <a:rPr lang="en-GB" sz="2400" b="1">
                <a:solidFill>
                  <a:schemeClr val="dk2"/>
                </a:solidFill>
              </a:rPr>
              <a:t>                        </a:t>
            </a:r>
            <a:r>
              <a:rPr lang="en-GB" sz="2400" b="1">
                <a:solidFill>
                  <a:schemeClr val="dk1"/>
                </a:solidFill>
              </a:rPr>
              <a:t>Logistic Regression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641700" y="599100"/>
            <a:ext cx="812400" cy="8312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41700" y="2120067"/>
            <a:ext cx="812400" cy="8312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41700" y="3641033"/>
            <a:ext cx="812400" cy="8312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41700" y="5931833"/>
            <a:ext cx="812400" cy="8312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49533" y="4415401"/>
            <a:ext cx="746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50367" y="665900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X</a:t>
            </a:r>
            <a:r>
              <a:rPr lang="en-GB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50367" y="2153467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X</a:t>
            </a:r>
            <a:r>
              <a:rPr lang="en-GB" sz="2000">
                <a:solidFill>
                  <a:schemeClr val="dk1"/>
                </a:solidFill>
              </a:rPr>
              <a:t>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50367" y="3707833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X</a:t>
            </a:r>
            <a:r>
              <a:rPr lang="en-GB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50367" y="5998633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X</a:t>
            </a:r>
            <a:r>
              <a:rPr lang="en-GB" sz="2000">
                <a:solidFill>
                  <a:schemeClr val="dk1"/>
                </a:solidFill>
              </a:rPr>
              <a:t>m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004600" y="1411500"/>
            <a:ext cx="1284800" cy="697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86" name="Google Shape;86;p14"/>
          <p:cNvSpPr/>
          <p:nvPr/>
        </p:nvSpPr>
        <p:spPr>
          <a:xfrm>
            <a:off x="4004600" y="2930651"/>
            <a:ext cx="1284800" cy="697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87" name="Google Shape;87;p14"/>
          <p:cNvSpPr/>
          <p:nvPr/>
        </p:nvSpPr>
        <p:spPr>
          <a:xfrm>
            <a:off x="4004600" y="4743800"/>
            <a:ext cx="1284800" cy="697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88" name="Google Shape;88;p14"/>
          <p:cNvCxnSpPr/>
          <p:nvPr/>
        </p:nvCxnSpPr>
        <p:spPr>
          <a:xfrm>
            <a:off x="1661900" y="1165867"/>
            <a:ext cx="2116000" cy="5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1661900" y="1165867"/>
            <a:ext cx="2125600" cy="20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1661900" y="1175333"/>
            <a:ext cx="2182000" cy="38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4"/>
          <p:cNvCxnSpPr/>
          <p:nvPr/>
        </p:nvCxnSpPr>
        <p:spPr>
          <a:xfrm rot="10800000" flipH="1">
            <a:off x="1586333" y="1779767"/>
            <a:ext cx="2191600" cy="7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614700" y="2592267"/>
            <a:ext cx="2134800" cy="6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1614700" y="2573367"/>
            <a:ext cx="2210400" cy="24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/>
          <p:nvPr/>
        </p:nvCxnSpPr>
        <p:spPr>
          <a:xfrm rot="10800000" flipH="1">
            <a:off x="1473000" y="1789233"/>
            <a:ext cx="2304800" cy="22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 rot="10800000" flipH="1">
            <a:off x="1482433" y="3281900"/>
            <a:ext cx="2257600" cy="7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1491867" y="4075333"/>
            <a:ext cx="2352000" cy="9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4"/>
          <p:cNvCxnSpPr/>
          <p:nvPr/>
        </p:nvCxnSpPr>
        <p:spPr>
          <a:xfrm rot="10800000" flipH="1">
            <a:off x="1473000" y="1817700"/>
            <a:ext cx="2257600" cy="449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 flipH="1">
            <a:off x="1473000" y="3319700"/>
            <a:ext cx="2257600" cy="29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 flipH="1">
            <a:off x="1491867" y="5114300"/>
            <a:ext cx="2324000" cy="12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3995300" y="1409667"/>
            <a:ext cx="17856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W</a:t>
            </a:r>
            <a:r>
              <a:rPr lang="en-GB" sz="2400">
                <a:solidFill>
                  <a:schemeClr val="dk1"/>
                </a:solidFill>
              </a:rPr>
              <a:t>1 </a:t>
            </a:r>
            <a:r>
              <a:rPr lang="en-GB" sz="2933" b="1">
                <a:solidFill>
                  <a:schemeClr val="dk1"/>
                </a:solidFill>
              </a:rPr>
              <a:t>⋅ </a:t>
            </a:r>
            <a:r>
              <a:rPr lang="en-GB" sz="2400">
                <a:solidFill>
                  <a:schemeClr val="dk1"/>
                </a:solidFill>
              </a:rPr>
              <a:t>X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985700" y="2930667"/>
            <a:ext cx="1986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W</a:t>
            </a:r>
            <a:r>
              <a:rPr lang="en-GB" sz="2400">
                <a:solidFill>
                  <a:schemeClr val="dk1"/>
                </a:solidFill>
              </a:rPr>
              <a:t>2 </a:t>
            </a:r>
            <a:r>
              <a:rPr lang="en-GB" sz="2933" b="1">
                <a:solidFill>
                  <a:schemeClr val="dk1"/>
                </a:solidFill>
              </a:rPr>
              <a:t>⋅ </a:t>
            </a:r>
            <a:r>
              <a:rPr lang="en-GB" sz="2400">
                <a:solidFill>
                  <a:schemeClr val="dk1"/>
                </a:solidFill>
              </a:rPr>
              <a:t>X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995300" y="4743800"/>
            <a:ext cx="1700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W</a:t>
            </a:r>
            <a:r>
              <a:rPr lang="en-GB" sz="2400">
                <a:solidFill>
                  <a:schemeClr val="dk1"/>
                </a:solidFill>
              </a:rPr>
              <a:t>k </a:t>
            </a:r>
            <a:r>
              <a:rPr lang="en-GB" sz="2933" b="1">
                <a:solidFill>
                  <a:schemeClr val="dk1"/>
                </a:solidFill>
              </a:rPr>
              <a:t>⋅ </a:t>
            </a:r>
            <a:r>
              <a:rPr lang="en-GB" sz="2400">
                <a:solidFill>
                  <a:schemeClr val="dk1"/>
                </a:solidFill>
              </a:rPr>
              <a:t>X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406133" y="3452101"/>
            <a:ext cx="746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791200" y="1141500"/>
            <a:ext cx="2125600" cy="1237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5" name="Google Shape;105;p14"/>
          <p:cNvSpPr/>
          <p:nvPr/>
        </p:nvSpPr>
        <p:spPr>
          <a:xfrm>
            <a:off x="5791200" y="2660667"/>
            <a:ext cx="2125600" cy="1237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6" name="Google Shape;106;p14"/>
          <p:cNvSpPr/>
          <p:nvPr/>
        </p:nvSpPr>
        <p:spPr>
          <a:xfrm>
            <a:off x="5791200" y="4451667"/>
            <a:ext cx="2125600" cy="1237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5319333" y="1768567"/>
            <a:ext cx="33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319333" y="3287333"/>
            <a:ext cx="33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338200" y="5098533"/>
            <a:ext cx="3112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1176317"/>
            <a:ext cx="2024133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634" y="2676618"/>
            <a:ext cx="1999300" cy="11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033" y="4485002"/>
            <a:ext cx="1985832" cy="11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9101500" y="1357384"/>
            <a:ext cx="812400" cy="83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9101500" y="2886251"/>
            <a:ext cx="812400" cy="83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9101500" y="4669384"/>
            <a:ext cx="812400" cy="8312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210167" y="1424184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P</a:t>
            </a:r>
            <a:r>
              <a:rPr lang="en-GB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210167" y="2919651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P</a:t>
            </a:r>
            <a:r>
              <a:rPr lang="en-GB" sz="2000">
                <a:solidFill>
                  <a:schemeClr val="dk1"/>
                </a:solidFill>
              </a:rPr>
              <a:t>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9210167" y="4736184"/>
            <a:ext cx="5498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933">
                <a:solidFill>
                  <a:schemeClr val="dk1"/>
                </a:solidFill>
              </a:rPr>
              <a:t>P</a:t>
            </a:r>
            <a:r>
              <a:rPr lang="en-GB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9288867" y="3665734"/>
            <a:ext cx="746400" cy="102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  <a:p>
            <a:pPr>
              <a:lnSpc>
                <a:spcPct val="70000"/>
              </a:lnSpc>
            </a:pPr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  <a:p>
            <a:pPr>
              <a:lnSpc>
                <a:spcPct val="70000"/>
              </a:lnSpc>
            </a:pPr>
            <a:r>
              <a:rPr lang="en-GB" sz="2400" b="1">
                <a:solidFill>
                  <a:schemeClr val="dk1"/>
                </a:solidFill>
              </a:rPr>
              <a:t>.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5961200" y="435633"/>
            <a:ext cx="178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>
                <a:solidFill>
                  <a:schemeClr val="dk1"/>
                </a:solidFill>
              </a:rPr>
              <a:t>softmax            </a:t>
            </a:r>
            <a:endParaRPr sz="2400" b="1">
              <a:solidFill>
                <a:schemeClr val="dk1"/>
              </a:solidFill>
            </a:endParaRPr>
          </a:p>
        </p:txBody>
      </p:sp>
      <p:cxnSp>
        <p:nvCxnSpPr>
          <p:cNvPr id="121" name="Google Shape;121;p14"/>
          <p:cNvCxnSpPr>
            <a:stCxn id="104" idx="3"/>
          </p:cNvCxnSpPr>
          <p:nvPr/>
        </p:nvCxnSpPr>
        <p:spPr>
          <a:xfrm>
            <a:off x="7916800" y="1760300"/>
            <a:ext cx="975600" cy="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4"/>
          <p:cNvCxnSpPr>
            <a:stCxn id="105" idx="3"/>
          </p:cNvCxnSpPr>
          <p:nvPr/>
        </p:nvCxnSpPr>
        <p:spPr>
          <a:xfrm>
            <a:off x="7916800" y="3279467"/>
            <a:ext cx="9756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4"/>
          <p:cNvCxnSpPr>
            <a:stCxn id="106" idx="3"/>
          </p:cNvCxnSpPr>
          <p:nvPr/>
        </p:nvCxnSpPr>
        <p:spPr>
          <a:xfrm>
            <a:off x="7916800" y="5070467"/>
            <a:ext cx="975600" cy="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4"/>
          <p:cNvSpPr txBox="1"/>
          <p:nvPr/>
        </p:nvSpPr>
        <p:spPr>
          <a:xfrm>
            <a:off x="8060067" y="250834"/>
            <a:ext cx="320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b="1">
                <a:solidFill>
                  <a:schemeClr val="dk1"/>
                </a:solidFill>
              </a:rPr>
              <a:t>class</a:t>
            </a:r>
            <a:endParaRPr sz="2400" b="1">
              <a:solidFill>
                <a:schemeClr val="dk1"/>
              </a:solidFill>
            </a:endParaRPr>
          </a:p>
          <a:p>
            <a:pPr algn="ctr"/>
            <a:r>
              <a:rPr lang="en-GB" sz="2400" b="1">
                <a:solidFill>
                  <a:schemeClr val="dk1"/>
                </a:solidFill>
              </a:rPr>
              <a:t>probabilities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72</Words>
  <Application>Microsoft Macintosh PowerPoint</Application>
  <PresentationFormat>Widescreen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Witter, Teal</cp:lastModifiedBy>
  <cp:revision>22</cp:revision>
  <dcterms:created xsi:type="dcterms:W3CDTF">2019-09-11T01:27:24Z</dcterms:created>
  <dcterms:modified xsi:type="dcterms:W3CDTF">2025-01-13T18:53:48Z</dcterms:modified>
</cp:coreProperties>
</file>