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35" d="100"/>
          <a:sy n="135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319D-11F6-CC85-C502-43486FF77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22621-4C7D-2930-EB64-8EE58DAA3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EE3E-3016-6B89-070E-85301354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18A0-D4CF-22B3-2E3E-F9858272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685C-6D48-55B2-A44C-C045AD2F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5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5A17-6608-6CE8-F9EB-905F5138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31442-57C2-E8BF-A14E-4D3FFBDCF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8243-4E5B-ABE5-9DE2-18115861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8809-F51E-A694-F4F2-DD2EEC56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7A37-8A3E-1757-4AFA-E6C00C8B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7EC04-56C3-EBC3-0AA4-7D499673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74808-2C8E-12B3-9D20-486AF828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F05D-79DD-D8A6-194E-2587E01F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B623-F7D1-933C-FAA8-D2C217E4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3780-3D56-4CFF-51E4-6D5A5B01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F8E0-B9DA-9744-5D2F-96CF742A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A468-A76D-7275-4E48-972DD178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5ECFE-1F99-7C78-8023-BE6CEE7A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0F28-F818-E42C-D926-5C07BDE4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92A4-4087-9D7C-C2E2-F1B43458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7B88-92F0-54A2-D7CB-4802310C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72150-D56F-6A4E-EC3F-7CA6821EC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1D28-762C-C8CE-210D-132AF462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2C8B-1170-0186-384B-B8BD5E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A6C4-0785-52C9-4657-C1421618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1941-3A27-22AA-6AD8-A33F9CBE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1770-F882-2318-2160-3F794FCB7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7F68B-9188-F678-0645-8735E016A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FF1F9-CAA2-BD4C-309C-C4EE92C1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BDB39-5125-F168-EED1-845E7E5A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82B8D-DD74-2DB0-3489-4170F4CA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5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F085-23C7-D7BD-0110-034469F8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091D-7913-4205-62E9-BBB0A4D1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79D80-3D51-0A3E-88E6-5084AF6B1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5269E-2F5A-F384-A258-E801E2087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08C6D-44BF-044E-07FB-908561F81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C1BC4-AAB3-B8E8-C84B-3DCA446A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69DE9-96AF-28F6-D452-D6947A54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3C860-5636-6FDF-492F-535EAB2E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2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92F9-CD7D-475A-AC0A-25B56CD8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EA3D5-D872-EEC4-EC40-380BA0EB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EA31D-9872-6B4F-E174-D9E7FF68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7B792-F21E-2033-6932-97922EDC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8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0DA66-559D-3622-CEF0-9374BB1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CBA66-842E-18DC-928B-ADC73D9A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54563-6BBD-9FCB-2A24-BEF038C7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989A-80E3-4F9F-585A-51297B48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4E29-1E58-3A0F-1019-A88FFF82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4B8F8-B127-7D41-478E-4AC1610D3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3E902-A8ED-EA56-0561-F94E029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8A9C-6A1F-39BC-163C-DAAAF672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05338-70EB-1409-B446-9B770C89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0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99DD-9493-ED6B-1122-BA078A3B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F50B2-9C04-AA44-4C3A-9C66E7251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C24E-9E00-E27D-1DF1-85927EB9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25814-978B-852B-42AC-120E7520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30BC9-5D3C-DC96-B35D-DDBF69EC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85520-E576-4AE6-2004-36045397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6312C-8534-0FD8-103D-16F63701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88365-265F-BB94-F490-67BE29B6F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BD78-3ECD-2876-75CC-F7CFA0EB0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1F6D-0ACD-7B41-9186-DAE41BAE7A2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5C7A-BEAF-DA88-DBB7-1006F7581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0FA6-DDD2-E12F-C699-A4F0FAD4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F41E11-D34B-2116-014B-05470104D1E6}"/>
              </a:ext>
            </a:extLst>
          </p:cNvPr>
          <p:cNvSpPr/>
          <p:nvPr/>
        </p:nvSpPr>
        <p:spPr>
          <a:xfrm>
            <a:off x="3205113" y="1791992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Desdemona" pitchFamily="8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ECCF8-F7AC-63D2-E8B4-7CD85467D5DB}"/>
              </a:ext>
            </a:extLst>
          </p:cNvPr>
          <p:cNvSpPr/>
          <p:nvPr/>
        </p:nvSpPr>
        <p:spPr>
          <a:xfrm>
            <a:off x="4733826" y="1791992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Nadeem" pitchFamily="2" charset="-78"/>
              <a:cs typeface="Nadeem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FA358-7459-8D14-7F56-A159B0C6F6EE}"/>
              </a:ext>
            </a:extLst>
          </p:cNvPr>
          <p:cNvSpPr/>
          <p:nvPr/>
        </p:nvSpPr>
        <p:spPr>
          <a:xfrm>
            <a:off x="6262539" y="1791992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03D85-BE68-51E4-A45C-3F51ED9F5AD0}"/>
              </a:ext>
            </a:extLst>
          </p:cNvPr>
          <p:cNvSpPr/>
          <p:nvPr/>
        </p:nvSpPr>
        <p:spPr>
          <a:xfrm>
            <a:off x="7791252" y="1791992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34DF67-654E-BBB5-3156-32FD44694280}"/>
              </a:ext>
            </a:extLst>
          </p:cNvPr>
          <p:cNvSpPr/>
          <p:nvPr/>
        </p:nvSpPr>
        <p:spPr>
          <a:xfrm>
            <a:off x="3205113" y="3060566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V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E</a:t>
            </a:r>
            <a:r>
              <a:rPr lang="en-US" dirty="0">
                <a:solidFill>
                  <a:schemeClr val="tx1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R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33DB0-B649-20ED-A268-C76E7E412E81}"/>
              </a:ext>
            </a:extLst>
          </p:cNvPr>
          <p:cNvSpPr/>
          <p:nvPr/>
        </p:nvSpPr>
        <p:spPr>
          <a:xfrm>
            <a:off x="4733826" y="3033915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V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E</a:t>
            </a:r>
            <a:r>
              <a:rPr lang="en-US" dirty="0">
                <a:solidFill>
                  <a:schemeClr val="tx1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R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2228B-E47A-D44A-F50B-7792B6203E44}"/>
              </a:ext>
            </a:extLst>
          </p:cNvPr>
          <p:cNvSpPr/>
          <p:nvPr/>
        </p:nvSpPr>
        <p:spPr>
          <a:xfrm>
            <a:off x="6262539" y="3033915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V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E</a:t>
            </a:r>
            <a:r>
              <a:rPr lang="en-US" dirty="0">
                <a:solidFill>
                  <a:schemeClr val="tx1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R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65BF2-DF89-4C6B-9F88-39B123FF99FC}"/>
              </a:ext>
            </a:extLst>
          </p:cNvPr>
          <p:cNvSpPr/>
          <p:nvPr/>
        </p:nvSpPr>
        <p:spPr>
          <a:xfrm>
            <a:off x="7791252" y="3033915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DFB3E2-D63B-B216-CFAD-BFFB595D58A0}"/>
              </a:ext>
            </a:extLst>
          </p:cNvPr>
          <p:cNvSpPr/>
          <p:nvPr/>
        </p:nvSpPr>
        <p:spPr>
          <a:xfrm>
            <a:off x="3097492" y="2916992"/>
            <a:ext cx="1373530" cy="118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26D65-0D52-F9D0-3359-039A4385CDAF}"/>
              </a:ext>
            </a:extLst>
          </p:cNvPr>
          <p:cNvSpPr/>
          <p:nvPr/>
        </p:nvSpPr>
        <p:spPr>
          <a:xfrm>
            <a:off x="4623455" y="2903579"/>
            <a:ext cx="1373530" cy="118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FA3BF0-7D91-C815-F3BC-8D48CDCC5502}"/>
              </a:ext>
            </a:extLst>
          </p:cNvPr>
          <p:cNvSpPr/>
          <p:nvPr/>
        </p:nvSpPr>
        <p:spPr>
          <a:xfrm>
            <a:off x="6150792" y="2903579"/>
            <a:ext cx="1373530" cy="118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27C3C-A36A-0BF5-CE8D-7D3848C721A9}"/>
              </a:ext>
            </a:extLst>
          </p:cNvPr>
          <p:cNvSpPr txBox="1"/>
          <p:nvPr/>
        </p:nvSpPr>
        <p:spPr>
          <a:xfrm rot="19192170">
            <a:off x="5628847" y="2087644"/>
            <a:ext cx="240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e</a:t>
            </a:r>
            <a:r>
              <a:rPr lang="en-US" sz="1800" dirty="0">
                <a:solidFill>
                  <a:schemeClr val="tx1"/>
                </a:solidFill>
                <a:latin typeface="ACADEMY ENGRAVED LET PLAIN:1.0" panose="02000000000000000000" pitchFamily="2" charset="0"/>
                <a:cs typeface="AkayaKanadaka" panose="02010502080401010103" pitchFamily="2" charset="77"/>
              </a:rPr>
              <a:t>xPEc</a:t>
            </a:r>
            <a:r>
              <a:rPr lang="en-US" sz="1800" dirty="0">
                <a:solidFill>
                  <a:schemeClr val="tx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T4t</a:t>
            </a:r>
            <a:r>
              <a:rPr lang="en-US" sz="1800" dirty="0">
                <a:solidFill>
                  <a:schemeClr val="tx1"/>
                </a:solidFill>
                <a:latin typeface="Snell Roundhand" panose="02000603080000090004" pitchFamily="2" charset="77"/>
                <a:cs typeface="AkayaKanadaka" panose="02010502080401010103" pitchFamily="2" charset="77"/>
              </a:rPr>
              <a:t>!o</a:t>
            </a:r>
            <a:r>
              <a:rPr lang="en-US" sz="1800" dirty="0">
                <a:solidFill>
                  <a:schemeClr val="tx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B6F19-BED1-E3BD-770F-983FB824F836}"/>
              </a:ext>
            </a:extLst>
          </p:cNvPr>
          <p:cNvSpPr txBox="1"/>
          <p:nvPr/>
        </p:nvSpPr>
        <p:spPr>
          <a:xfrm rot="2301790">
            <a:off x="4655057" y="2364441"/>
            <a:ext cx="65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aettenschweiler" panose="020B0706040902060204" pitchFamily="34" charset="0"/>
              </a:rPr>
              <a:t>o </a:t>
            </a:r>
            <a:r>
              <a:rPr lang="en-US" sz="1800" dirty="0">
                <a:solidFill>
                  <a:schemeClr val="tx1"/>
                </a:solidFill>
                <a:latin typeface="Nadeem" pitchFamily="2" charset="-78"/>
                <a:cs typeface="Nadeem" pitchFamily="2" charset="-78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8B8064-75FE-0E00-7A09-4919380D3456}"/>
              </a:ext>
            </a:extLst>
          </p:cNvPr>
          <p:cNvSpPr txBox="1"/>
          <p:nvPr/>
        </p:nvSpPr>
        <p:spPr>
          <a:xfrm rot="5400000">
            <a:off x="3121663" y="2087644"/>
            <a:ext cx="1229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Desdemona" pitchFamily="82" charset="77"/>
              </a:rPr>
              <a:t>L</a:t>
            </a:r>
            <a:r>
              <a:rPr lang="en-US" sz="1800" dirty="0">
                <a:solidFill>
                  <a:schemeClr val="tx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1ne</a:t>
            </a:r>
            <a:r>
              <a:rPr lang="en-US" sz="1800" dirty="0">
                <a:solidFill>
                  <a:schemeClr val="tx1"/>
                </a:solidFill>
                <a:latin typeface="Desdemona" pitchFamily="82" charset="77"/>
              </a:rPr>
              <a:t>4r</a:t>
            </a:r>
            <a:r>
              <a:rPr lang="en-US" sz="1800" dirty="0">
                <a:solidFill>
                  <a:schemeClr val="tx1"/>
                </a:solidFill>
                <a:latin typeface="Fahkwang" pitchFamily="2" charset="-34"/>
                <a:cs typeface="Fahkwang" pitchFamily="2" charset="-34"/>
              </a:rPr>
              <a:t>!t</a:t>
            </a:r>
            <a:r>
              <a:rPr lang="en-US" sz="1800" dirty="0">
                <a:solidFill>
                  <a:schemeClr val="tx1"/>
                </a:solidFill>
                <a:latin typeface="Desdemona" pitchFamily="82" charset="77"/>
              </a:rPr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D00960-64E4-88F4-A5ED-25D6E7C62F6B}"/>
              </a:ext>
            </a:extLst>
          </p:cNvPr>
          <p:cNvSpPr txBox="1"/>
          <p:nvPr/>
        </p:nvSpPr>
        <p:spPr>
          <a:xfrm>
            <a:off x="7945385" y="1850503"/>
            <a:ext cx="8717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I5</a:t>
            </a:r>
            <a:endParaRPr lang="en-US" sz="6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2DFE6F-45FB-62A3-9299-7DE2D55FEE45}"/>
              </a:ext>
            </a:extLst>
          </p:cNvPr>
          <p:cNvSpPr txBox="1"/>
          <p:nvPr/>
        </p:nvSpPr>
        <p:spPr>
          <a:xfrm rot="10800000">
            <a:off x="7871045" y="3188380"/>
            <a:ext cx="871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Haettenschweiler" panose="020B0706040902060204" pitchFamily="34" charset="0"/>
                <a:cs typeface="Al Tarikh" pitchFamily="2" charset="-78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ACADEMY ENGRAVED LET PLAIN:1.0" panose="02000000000000000000" pitchFamily="2" charset="0"/>
                <a:cs typeface="Al Tarikh" pitchFamily="2" charset="-78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Chakra Petch" pitchFamily="2" charset="-34"/>
                <a:cs typeface="Chakra Petch" pitchFamily="2" charset="-34"/>
              </a:rPr>
              <a:t>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609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ACADEMY ENGRAVED LET PLAIN:1.0</vt:lpstr>
      <vt:lpstr>AkayaKanadaka</vt:lpstr>
      <vt:lpstr>Al Tarikh</vt:lpstr>
      <vt:lpstr>Arial</vt:lpstr>
      <vt:lpstr>Calibri</vt:lpstr>
      <vt:lpstr>Calibri Light</vt:lpstr>
      <vt:lpstr>Chakra Petch</vt:lpstr>
      <vt:lpstr>Desdemona</vt:lpstr>
      <vt:lpstr>Fahkwang</vt:lpstr>
      <vt:lpstr>Haettenschweiler</vt:lpstr>
      <vt:lpstr>Hubballi</vt:lpstr>
      <vt:lpstr>Nadeem</vt:lpstr>
      <vt:lpstr>Snell Roundhand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Teal Witter</dc:creator>
  <cp:lastModifiedBy>Teal Witter</cp:lastModifiedBy>
  <cp:revision>1</cp:revision>
  <dcterms:created xsi:type="dcterms:W3CDTF">2023-09-08T15:57:20Z</dcterms:created>
  <dcterms:modified xsi:type="dcterms:W3CDTF">2023-09-08T16:10:15Z</dcterms:modified>
</cp:coreProperties>
</file>